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sldIdLst>
    <p:sldId id="283" r:id="rId2"/>
    <p:sldId id="378" r:id="rId3"/>
    <p:sldId id="263" r:id="rId4"/>
    <p:sldId id="468" r:id="rId5"/>
    <p:sldId id="328" r:id="rId6"/>
    <p:sldId id="351" r:id="rId7"/>
    <p:sldId id="264" r:id="rId8"/>
    <p:sldId id="267" r:id="rId9"/>
    <p:sldId id="352" r:id="rId10"/>
    <p:sldId id="405" r:id="rId11"/>
    <p:sldId id="406" r:id="rId12"/>
    <p:sldId id="379" r:id="rId13"/>
    <p:sldId id="353" r:id="rId14"/>
    <p:sldId id="354" r:id="rId15"/>
    <p:sldId id="273" r:id="rId16"/>
    <p:sldId id="272" r:id="rId17"/>
    <p:sldId id="355" r:id="rId18"/>
    <p:sldId id="359" r:id="rId19"/>
    <p:sldId id="362" r:id="rId20"/>
    <p:sldId id="276" r:id="rId21"/>
    <p:sldId id="368" r:id="rId22"/>
    <p:sldId id="407" r:id="rId23"/>
    <p:sldId id="331" r:id="rId24"/>
    <p:sldId id="391" r:id="rId25"/>
    <p:sldId id="330" r:id="rId26"/>
    <p:sldId id="367" r:id="rId27"/>
    <p:sldId id="408" r:id="rId28"/>
    <p:sldId id="414" r:id="rId29"/>
    <p:sldId id="409" r:id="rId30"/>
    <p:sldId id="410" r:id="rId31"/>
    <p:sldId id="411" r:id="rId32"/>
    <p:sldId id="412" r:id="rId33"/>
    <p:sldId id="413" r:id="rId34"/>
    <p:sldId id="281" r:id="rId35"/>
    <p:sldId id="376" r:id="rId36"/>
    <p:sldId id="404" r:id="rId37"/>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AB200"/>
    <a:srgbClr val="F7F7F7"/>
    <a:srgbClr val="F3F7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8640" autoAdjust="0"/>
    <p:restoredTop sz="60706" autoAdjust="0"/>
  </p:normalViewPr>
  <p:slideViewPr>
    <p:cSldViewPr snapToGrid="0">
      <p:cViewPr varScale="1">
        <p:scale>
          <a:sx n="67" d="100"/>
          <a:sy n="67" d="100"/>
        </p:scale>
        <p:origin x="1476" y="6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_rels/data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rawing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1F8F1B-B886-0343-8C44-F0D6D4D5F05D}" type="doc">
      <dgm:prSet loTypeId="urn:microsoft.com/office/officeart/2008/layout/HalfCircleOrganizationChart" loCatId="" qsTypeId="urn:microsoft.com/office/officeart/2005/8/quickstyle/simple1" qsCatId="simple" csTypeId="urn:microsoft.com/office/officeart/2005/8/colors/accent1_2" csCatId="accent1" phldr="1"/>
      <dgm:spPr/>
    </dgm:pt>
    <dgm:pt modelId="{D839754A-E0B5-8B41-BCC5-E5087B50C1FC}">
      <dgm:prSet phldrT="[Text]" custT="1"/>
      <dgm:spPr/>
      <dgm:t>
        <a:bodyPr/>
        <a:lstStyle/>
        <a:p>
          <a:r>
            <a:rPr lang="en-US" sz="2400" dirty="0">
              <a:latin typeface="+mj-lt"/>
            </a:rPr>
            <a:t>Community of Practice</a:t>
          </a:r>
        </a:p>
      </dgm:t>
    </dgm:pt>
    <dgm:pt modelId="{61E5DBEB-CD24-2647-8739-2A2EA1777473}" type="parTrans" cxnId="{6FE6294D-82F5-5A47-B0C6-095634CAD424}">
      <dgm:prSet/>
      <dgm:spPr/>
      <dgm:t>
        <a:bodyPr/>
        <a:lstStyle/>
        <a:p>
          <a:endParaRPr lang="en-US" sz="2400">
            <a:latin typeface="+mj-lt"/>
          </a:endParaRPr>
        </a:p>
      </dgm:t>
    </dgm:pt>
    <dgm:pt modelId="{ACEDF2FA-BCB0-3443-9881-B901E9EE865D}" type="sibTrans" cxnId="{6FE6294D-82F5-5A47-B0C6-095634CAD424}">
      <dgm:prSet/>
      <dgm:spPr/>
      <dgm:t>
        <a:bodyPr/>
        <a:lstStyle/>
        <a:p>
          <a:endParaRPr lang="en-US" sz="2400">
            <a:latin typeface="+mj-lt"/>
          </a:endParaRPr>
        </a:p>
      </dgm:t>
    </dgm:pt>
    <dgm:pt modelId="{36A8609E-5E65-EE4E-9BB6-ED0582C2D51F}">
      <dgm:prSet custT="1"/>
      <dgm:spPr/>
      <dgm:t>
        <a:bodyPr/>
        <a:lstStyle/>
        <a:p>
          <a:r>
            <a:rPr lang="en-US" sz="2400">
              <a:latin typeface="+mj-lt"/>
            </a:rPr>
            <a:t>Action Research</a:t>
          </a:r>
          <a:endParaRPr lang="en-US" sz="2400" dirty="0">
            <a:latin typeface="+mj-lt"/>
          </a:endParaRPr>
        </a:p>
      </dgm:t>
    </dgm:pt>
    <dgm:pt modelId="{F63E5D76-6EE8-BA4B-AA50-C48DB38B7C56}" type="parTrans" cxnId="{80349EDB-0F80-FD4A-918F-49D48489A76B}">
      <dgm:prSet/>
      <dgm:spPr/>
      <dgm:t>
        <a:bodyPr/>
        <a:lstStyle/>
        <a:p>
          <a:endParaRPr lang="en-US" sz="2400">
            <a:latin typeface="+mj-lt"/>
          </a:endParaRPr>
        </a:p>
      </dgm:t>
    </dgm:pt>
    <dgm:pt modelId="{FB6967B7-67C2-204E-8CA7-205FDA90886C}" type="sibTrans" cxnId="{80349EDB-0F80-FD4A-918F-49D48489A76B}">
      <dgm:prSet/>
      <dgm:spPr/>
      <dgm:t>
        <a:bodyPr/>
        <a:lstStyle/>
        <a:p>
          <a:endParaRPr lang="en-US" sz="2400">
            <a:latin typeface="+mj-lt"/>
          </a:endParaRPr>
        </a:p>
      </dgm:t>
    </dgm:pt>
    <dgm:pt modelId="{8670D6A9-3B99-374F-848C-0A53A1C7B1A0}">
      <dgm:prSet custT="1"/>
      <dgm:spPr/>
      <dgm:t>
        <a:bodyPr/>
        <a:lstStyle/>
        <a:p>
          <a:r>
            <a:rPr lang="en-US" sz="2400">
              <a:latin typeface="+mj-lt"/>
            </a:rPr>
            <a:t>Collective Impact</a:t>
          </a:r>
          <a:endParaRPr lang="en-US" sz="2400" dirty="0">
            <a:latin typeface="+mj-lt"/>
          </a:endParaRPr>
        </a:p>
      </dgm:t>
    </dgm:pt>
    <dgm:pt modelId="{737D0D27-A3CA-7746-89DF-C40BAF3304B9}" type="parTrans" cxnId="{B1663771-D5DD-7246-B142-9B0BE9C82DEA}">
      <dgm:prSet/>
      <dgm:spPr/>
      <dgm:t>
        <a:bodyPr/>
        <a:lstStyle/>
        <a:p>
          <a:endParaRPr lang="en-US" sz="2400">
            <a:latin typeface="+mj-lt"/>
          </a:endParaRPr>
        </a:p>
      </dgm:t>
    </dgm:pt>
    <dgm:pt modelId="{159D8CCF-0B3B-3949-B1D2-3799D374C686}" type="sibTrans" cxnId="{B1663771-D5DD-7246-B142-9B0BE9C82DEA}">
      <dgm:prSet/>
      <dgm:spPr/>
      <dgm:t>
        <a:bodyPr/>
        <a:lstStyle/>
        <a:p>
          <a:endParaRPr lang="en-US" sz="2400">
            <a:latin typeface="+mj-lt"/>
          </a:endParaRPr>
        </a:p>
      </dgm:t>
    </dgm:pt>
    <dgm:pt modelId="{B19F80D0-FE8C-C64B-AA38-E2AD7806831C}">
      <dgm:prSet custT="1"/>
      <dgm:spPr/>
      <dgm:t>
        <a:bodyPr/>
        <a:lstStyle/>
        <a:p>
          <a:r>
            <a:rPr lang="en-US" sz="2400" dirty="0">
              <a:latin typeface="+mj-lt"/>
            </a:rPr>
            <a:t>Value</a:t>
          </a:r>
        </a:p>
      </dgm:t>
    </dgm:pt>
    <dgm:pt modelId="{460B9616-49BF-384B-A213-A337FEE11B7F}" type="parTrans" cxnId="{00E1196E-3D48-BA4D-BB27-707AD533A74D}">
      <dgm:prSet/>
      <dgm:spPr/>
      <dgm:t>
        <a:bodyPr/>
        <a:lstStyle/>
        <a:p>
          <a:endParaRPr lang="en-US" sz="2400">
            <a:latin typeface="+mj-lt"/>
          </a:endParaRPr>
        </a:p>
      </dgm:t>
    </dgm:pt>
    <dgm:pt modelId="{6C70C036-DD40-6E45-B40E-D01C111D623A}" type="sibTrans" cxnId="{00E1196E-3D48-BA4D-BB27-707AD533A74D}">
      <dgm:prSet/>
      <dgm:spPr/>
      <dgm:t>
        <a:bodyPr/>
        <a:lstStyle/>
        <a:p>
          <a:endParaRPr lang="en-US" sz="2400">
            <a:latin typeface="+mj-lt"/>
          </a:endParaRPr>
        </a:p>
      </dgm:t>
    </dgm:pt>
    <dgm:pt modelId="{3B8FC84D-F86D-7F46-B104-167A6163F912}" type="pres">
      <dgm:prSet presAssocID="{541F8F1B-B886-0343-8C44-F0D6D4D5F05D}" presName="Name0" presStyleCnt="0">
        <dgm:presLayoutVars>
          <dgm:orgChart val="1"/>
          <dgm:chPref val="1"/>
          <dgm:dir/>
          <dgm:animOne val="branch"/>
          <dgm:animLvl val="lvl"/>
          <dgm:resizeHandles/>
        </dgm:presLayoutVars>
      </dgm:prSet>
      <dgm:spPr/>
    </dgm:pt>
    <dgm:pt modelId="{177D97FD-3D60-7346-BED4-7A7DE0F05ED0}" type="pres">
      <dgm:prSet presAssocID="{D839754A-E0B5-8B41-BCC5-E5087B50C1FC}" presName="hierRoot1" presStyleCnt="0">
        <dgm:presLayoutVars>
          <dgm:hierBranch val="init"/>
        </dgm:presLayoutVars>
      </dgm:prSet>
      <dgm:spPr/>
    </dgm:pt>
    <dgm:pt modelId="{1BCB1BCA-158A-0548-927F-68E781740E0B}" type="pres">
      <dgm:prSet presAssocID="{D839754A-E0B5-8B41-BCC5-E5087B50C1FC}" presName="rootComposite1" presStyleCnt="0"/>
      <dgm:spPr/>
    </dgm:pt>
    <dgm:pt modelId="{EB4F8DCB-8F23-8443-9659-7EE41B534620}" type="pres">
      <dgm:prSet presAssocID="{D839754A-E0B5-8B41-BCC5-E5087B50C1FC}" presName="rootText1" presStyleLbl="alignAcc1" presStyleIdx="0" presStyleCnt="0">
        <dgm:presLayoutVars>
          <dgm:chPref val="3"/>
        </dgm:presLayoutVars>
      </dgm:prSet>
      <dgm:spPr/>
    </dgm:pt>
    <dgm:pt modelId="{5E169D04-579B-DA48-B567-2049A27B74C3}" type="pres">
      <dgm:prSet presAssocID="{D839754A-E0B5-8B41-BCC5-E5087B50C1FC}" presName="topArc1" presStyleLbl="parChTrans1D1" presStyleIdx="0" presStyleCnt="8"/>
      <dgm:spPr/>
    </dgm:pt>
    <dgm:pt modelId="{844B3F77-3EB8-0042-8289-43BB5FA2B4DE}" type="pres">
      <dgm:prSet presAssocID="{D839754A-E0B5-8B41-BCC5-E5087B50C1FC}" presName="bottomArc1" presStyleLbl="parChTrans1D1" presStyleIdx="1" presStyleCnt="8"/>
      <dgm:spPr/>
    </dgm:pt>
    <dgm:pt modelId="{2F345394-64ED-3C43-94E9-80BD03071F51}" type="pres">
      <dgm:prSet presAssocID="{D839754A-E0B5-8B41-BCC5-E5087B50C1FC}" presName="topConnNode1" presStyleLbl="node1" presStyleIdx="0" presStyleCnt="0"/>
      <dgm:spPr/>
    </dgm:pt>
    <dgm:pt modelId="{65111A40-399E-6847-B9B1-7E8030DA145B}" type="pres">
      <dgm:prSet presAssocID="{D839754A-E0B5-8B41-BCC5-E5087B50C1FC}" presName="hierChild2" presStyleCnt="0"/>
      <dgm:spPr/>
    </dgm:pt>
    <dgm:pt modelId="{3CEB350C-C121-7940-8CD0-54D4DC2BEB55}" type="pres">
      <dgm:prSet presAssocID="{D839754A-E0B5-8B41-BCC5-E5087B50C1FC}" presName="hierChild3" presStyleCnt="0"/>
      <dgm:spPr/>
    </dgm:pt>
    <dgm:pt modelId="{6290A06E-BF90-A74A-BE8A-957407469DDB}" type="pres">
      <dgm:prSet presAssocID="{36A8609E-5E65-EE4E-9BB6-ED0582C2D51F}" presName="hierRoot1" presStyleCnt="0">
        <dgm:presLayoutVars>
          <dgm:hierBranch val="init"/>
        </dgm:presLayoutVars>
      </dgm:prSet>
      <dgm:spPr/>
    </dgm:pt>
    <dgm:pt modelId="{02D90983-22F5-9D42-965C-C8CDF3A646E0}" type="pres">
      <dgm:prSet presAssocID="{36A8609E-5E65-EE4E-9BB6-ED0582C2D51F}" presName="rootComposite1" presStyleCnt="0"/>
      <dgm:spPr/>
    </dgm:pt>
    <dgm:pt modelId="{AAC0BC3E-2354-F041-92D9-DF256E628D1F}" type="pres">
      <dgm:prSet presAssocID="{36A8609E-5E65-EE4E-9BB6-ED0582C2D51F}" presName="rootText1" presStyleLbl="alignAcc1" presStyleIdx="0" presStyleCnt="0">
        <dgm:presLayoutVars>
          <dgm:chPref val="3"/>
        </dgm:presLayoutVars>
      </dgm:prSet>
      <dgm:spPr/>
    </dgm:pt>
    <dgm:pt modelId="{768EBC9C-46C4-334D-8698-5B2A2C886004}" type="pres">
      <dgm:prSet presAssocID="{36A8609E-5E65-EE4E-9BB6-ED0582C2D51F}" presName="topArc1" presStyleLbl="parChTrans1D1" presStyleIdx="2" presStyleCnt="8"/>
      <dgm:spPr/>
    </dgm:pt>
    <dgm:pt modelId="{B63D711E-AB50-944E-AA20-DB01493BE1BB}" type="pres">
      <dgm:prSet presAssocID="{36A8609E-5E65-EE4E-9BB6-ED0582C2D51F}" presName="bottomArc1" presStyleLbl="parChTrans1D1" presStyleIdx="3" presStyleCnt="8"/>
      <dgm:spPr/>
    </dgm:pt>
    <dgm:pt modelId="{3F3D4A12-848D-5A4A-A5ED-A6167D76ABA9}" type="pres">
      <dgm:prSet presAssocID="{36A8609E-5E65-EE4E-9BB6-ED0582C2D51F}" presName="topConnNode1" presStyleLbl="node1" presStyleIdx="0" presStyleCnt="0"/>
      <dgm:spPr/>
    </dgm:pt>
    <dgm:pt modelId="{4B892B0E-4CAB-AC4D-A632-E52C4FC19935}" type="pres">
      <dgm:prSet presAssocID="{36A8609E-5E65-EE4E-9BB6-ED0582C2D51F}" presName="hierChild2" presStyleCnt="0"/>
      <dgm:spPr/>
    </dgm:pt>
    <dgm:pt modelId="{F0E05ADD-4FD1-FB47-8E52-B7EBC004E053}" type="pres">
      <dgm:prSet presAssocID="{36A8609E-5E65-EE4E-9BB6-ED0582C2D51F}" presName="hierChild3" presStyleCnt="0"/>
      <dgm:spPr/>
    </dgm:pt>
    <dgm:pt modelId="{B000F3E4-876F-E145-A1C5-2F084976FEFA}" type="pres">
      <dgm:prSet presAssocID="{8670D6A9-3B99-374F-848C-0A53A1C7B1A0}" presName="hierRoot1" presStyleCnt="0">
        <dgm:presLayoutVars>
          <dgm:hierBranch val="init"/>
        </dgm:presLayoutVars>
      </dgm:prSet>
      <dgm:spPr/>
    </dgm:pt>
    <dgm:pt modelId="{79434C15-AA00-2D4C-A288-A34BD018BD2F}" type="pres">
      <dgm:prSet presAssocID="{8670D6A9-3B99-374F-848C-0A53A1C7B1A0}" presName="rootComposite1" presStyleCnt="0"/>
      <dgm:spPr/>
    </dgm:pt>
    <dgm:pt modelId="{D75D2DBE-242F-E244-A789-9A45E1306050}" type="pres">
      <dgm:prSet presAssocID="{8670D6A9-3B99-374F-848C-0A53A1C7B1A0}" presName="rootText1" presStyleLbl="alignAcc1" presStyleIdx="0" presStyleCnt="0">
        <dgm:presLayoutVars>
          <dgm:chPref val="3"/>
        </dgm:presLayoutVars>
      </dgm:prSet>
      <dgm:spPr/>
    </dgm:pt>
    <dgm:pt modelId="{3AAD4AF9-ECA6-1240-9597-8A8451B2C467}" type="pres">
      <dgm:prSet presAssocID="{8670D6A9-3B99-374F-848C-0A53A1C7B1A0}" presName="topArc1" presStyleLbl="parChTrans1D1" presStyleIdx="4" presStyleCnt="8"/>
      <dgm:spPr/>
    </dgm:pt>
    <dgm:pt modelId="{56745DF6-5954-AD4E-96B5-1177A3AE9EA4}" type="pres">
      <dgm:prSet presAssocID="{8670D6A9-3B99-374F-848C-0A53A1C7B1A0}" presName="bottomArc1" presStyleLbl="parChTrans1D1" presStyleIdx="5" presStyleCnt="8"/>
      <dgm:spPr/>
    </dgm:pt>
    <dgm:pt modelId="{0A8A1E2A-22B8-6145-A2A9-E166B5666404}" type="pres">
      <dgm:prSet presAssocID="{8670D6A9-3B99-374F-848C-0A53A1C7B1A0}" presName="topConnNode1" presStyleLbl="node1" presStyleIdx="0" presStyleCnt="0"/>
      <dgm:spPr/>
    </dgm:pt>
    <dgm:pt modelId="{60611A35-0D52-2641-96AA-9180805555F0}" type="pres">
      <dgm:prSet presAssocID="{8670D6A9-3B99-374F-848C-0A53A1C7B1A0}" presName="hierChild2" presStyleCnt="0"/>
      <dgm:spPr/>
    </dgm:pt>
    <dgm:pt modelId="{A535082C-F07A-EE41-A3C2-8824ADEC1623}" type="pres">
      <dgm:prSet presAssocID="{8670D6A9-3B99-374F-848C-0A53A1C7B1A0}" presName="hierChild3" presStyleCnt="0"/>
      <dgm:spPr/>
    </dgm:pt>
    <dgm:pt modelId="{CE3F5067-9DCC-F043-9D41-009A83274BAF}" type="pres">
      <dgm:prSet presAssocID="{B19F80D0-FE8C-C64B-AA38-E2AD7806831C}" presName="hierRoot1" presStyleCnt="0">
        <dgm:presLayoutVars>
          <dgm:hierBranch val="init"/>
        </dgm:presLayoutVars>
      </dgm:prSet>
      <dgm:spPr/>
    </dgm:pt>
    <dgm:pt modelId="{48464D84-2802-A443-A9F3-4C1B7D6FB342}" type="pres">
      <dgm:prSet presAssocID="{B19F80D0-FE8C-C64B-AA38-E2AD7806831C}" presName="rootComposite1" presStyleCnt="0"/>
      <dgm:spPr/>
    </dgm:pt>
    <dgm:pt modelId="{61DC0C06-8112-7C4A-BE21-6AFDBCFE4FCA}" type="pres">
      <dgm:prSet presAssocID="{B19F80D0-FE8C-C64B-AA38-E2AD7806831C}" presName="rootText1" presStyleLbl="alignAcc1" presStyleIdx="0" presStyleCnt="0">
        <dgm:presLayoutVars>
          <dgm:chPref val="3"/>
        </dgm:presLayoutVars>
      </dgm:prSet>
      <dgm:spPr/>
    </dgm:pt>
    <dgm:pt modelId="{7B91B477-458F-7345-8425-3B90835B5176}" type="pres">
      <dgm:prSet presAssocID="{B19F80D0-FE8C-C64B-AA38-E2AD7806831C}" presName="topArc1" presStyleLbl="parChTrans1D1" presStyleIdx="6" presStyleCnt="8"/>
      <dgm:spPr/>
    </dgm:pt>
    <dgm:pt modelId="{BC70FBF5-405C-B548-8472-166BB58F74CD}" type="pres">
      <dgm:prSet presAssocID="{B19F80D0-FE8C-C64B-AA38-E2AD7806831C}" presName="bottomArc1" presStyleLbl="parChTrans1D1" presStyleIdx="7" presStyleCnt="8"/>
      <dgm:spPr/>
    </dgm:pt>
    <dgm:pt modelId="{B9698486-EB14-8549-BF2B-B9DF45E3CD2A}" type="pres">
      <dgm:prSet presAssocID="{B19F80D0-FE8C-C64B-AA38-E2AD7806831C}" presName="topConnNode1" presStyleLbl="node1" presStyleIdx="0" presStyleCnt="0"/>
      <dgm:spPr/>
    </dgm:pt>
    <dgm:pt modelId="{C378949E-B717-3746-A64E-B26D507B7D98}" type="pres">
      <dgm:prSet presAssocID="{B19F80D0-FE8C-C64B-AA38-E2AD7806831C}" presName="hierChild2" presStyleCnt="0"/>
      <dgm:spPr/>
    </dgm:pt>
    <dgm:pt modelId="{9259095E-E53D-AE40-A3E5-BFB48FCD855C}" type="pres">
      <dgm:prSet presAssocID="{B19F80D0-FE8C-C64B-AA38-E2AD7806831C}" presName="hierChild3" presStyleCnt="0"/>
      <dgm:spPr/>
    </dgm:pt>
  </dgm:ptLst>
  <dgm:cxnLst>
    <dgm:cxn modelId="{DA26A244-F86C-AE40-8A53-7342DD07D091}" type="presOf" srcId="{36A8609E-5E65-EE4E-9BB6-ED0582C2D51F}" destId="{3F3D4A12-848D-5A4A-A5ED-A6167D76ABA9}" srcOrd="1" destOrd="0" presId="urn:microsoft.com/office/officeart/2008/layout/HalfCircleOrganizationChart"/>
    <dgm:cxn modelId="{4F882748-D9FF-6540-B1E8-2769593EFBB0}" type="presOf" srcId="{8670D6A9-3B99-374F-848C-0A53A1C7B1A0}" destId="{D75D2DBE-242F-E244-A789-9A45E1306050}" srcOrd="0" destOrd="0" presId="urn:microsoft.com/office/officeart/2008/layout/HalfCircleOrganizationChart"/>
    <dgm:cxn modelId="{6FE6294D-82F5-5A47-B0C6-095634CAD424}" srcId="{541F8F1B-B886-0343-8C44-F0D6D4D5F05D}" destId="{D839754A-E0B5-8B41-BCC5-E5087B50C1FC}" srcOrd="0" destOrd="0" parTransId="{61E5DBEB-CD24-2647-8739-2A2EA1777473}" sibTransId="{ACEDF2FA-BCB0-3443-9881-B901E9EE865D}"/>
    <dgm:cxn modelId="{00E1196E-3D48-BA4D-BB27-707AD533A74D}" srcId="{541F8F1B-B886-0343-8C44-F0D6D4D5F05D}" destId="{B19F80D0-FE8C-C64B-AA38-E2AD7806831C}" srcOrd="3" destOrd="0" parTransId="{460B9616-49BF-384B-A213-A337FEE11B7F}" sibTransId="{6C70C036-DD40-6E45-B40E-D01C111D623A}"/>
    <dgm:cxn modelId="{09CD7B6F-434A-0842-A248-1A62F7336633}" type="presOf" srcId="{B19F80D0-FE8C-C64B-AA38-E2AD7806831C}" destId="{B9698486-EB14-8549-BF2B-B9DF45E3CD2A}" srcOrd="1" destOrd="0" presId="urn:microsoft.com/office/officeart/2008/layout/HalfCircleOrganizationChart"/>
    <dgm:cxn modelId="{B1663771-D5DD-7246-B142-9B0BE9C82DEA}" srcId="{541F8F1B-B886-0343-8C44-F0D6D4D5F05D}" destId="{8670D6A9-3B99-374F-848C-0A53A1C7B1A0}" srcOrd="2" destOrd="0" parTransId="{737D0D27-A3CA-7746-89DF-C40BAF3304B9}" sibTransId="{159D8CCF-0B3B-3949-B1D2-3799D374C686}"/>
    <dgm:cxn modelId="{B546FC7F-611F-CD45-8067-BB816304C4D0}" type="presOf" srcId="{D839754A-E0B5-8B41-BCC5-E5087B50C1FC}" destId="{2F345394-64ED-3C43-94E9-80BD03071F51}" srcOrd="1" destOrd="0" presId="urn:microsoft.com/office/officeart/2008/layout/HalfCircleOrganizationChart"/>
    <dgm:cxn modelId="{C368CB81-77DA-F349-A635-C20FE9EFEF8F}" type="presOf" srcId="{8670D6A9-3B99-374F-848C-0A53A1C7B1A0}" destId="{0A8A1E2A-22B8-6145-A2A9-E166B5666404}" srcOrd="1" destOrd="0" presId="urn:microsoft.com/office/officeart/2008/layout/HalfCircleOrganizationChart"/>
    <dgm:cxn modelId="{7DA2BF98-DE40-C149-9EA1-AA4ED2BF9F84}" type="presOf" srcId="{541F8F1B-B886-0343-8C44-F0D6D4D5F05D}" destId="{3B8FC84D-F86D-7F46-B104-167A6163F912}" srcOrd="0" destOrd="0" presId="urn:microsoft.com/office/officeart/2008/layout/HalfCircleOrganizationChart"/>
    <dgm:cxn modelId="{36410F9E-7AFE-094D-9E1D-AF9E253E7089}" type="presOf" srcId="{B19F80D0-FE8C-C64B-AA38-E2AD7806831C}" destId="{61DC0C06-8112-7C4A-BE21-6AFDBCFE4FCA}" srcOrd="0" destOrd="0" presId="urn:microsoft.com/office/officeart/2008/layout/HalfCircleOrganizationChart"/>
    <dgm:cxn modelId="{D6B3EFD8-4B44-AC4C-B360-6963CDEFE950}" type="presOf" srcId="{36A8609E-5E65-EE4E-9BB6-ED0582C2D51F}" destId="{AAC0BC3E-2354-F041-92D9-DF256E628D1F}" srcOrd="0" destOrd="0" presId="urn:microsoft.com/office/officeart/2008/layout/HalfCircleOrganizationChart"/>
    <dgm:cxn modelId="{80349EDB-0F80-FD4A-918F-49D48489A76B}" srcId="{541F8F1B-B886-0343-8C44-F0D6D4D5F05D}" destId="{36A8609E-5E65-EE4E-9BB6-ED0582C2D51F}" srcOrd="1" destOrd="0" parTransId="{F63E5D76-6EE8-BA4B-AA50-C48DB38B7C56}" sibTransId="{FB6967B7-67C2-204E-8CA7-205FDA90886C}"/>
    <dgm:cxn modelId="{3E37E1DF-69BD-374D-8017-264AAFD01DE9}" type="presOf" srcId="{D839754A-E0B5-8B41-BCC5-E5087B50C1FC}" destId="{EB4F8DCB-8F23-8443-9659-7EE41B534620}" srcOrd="0" destOrd="0" presId="urn:microsoft.com/office/officeart/2008/layout/HalfCircleOrganizationChart"/>
    <dgm:cxn modelId="{555A00DB-9864-2046-AD2E-6A2BE58276A5}" type="presParOf" srcId="{3B8FC84D-F86D-7F46-B104-167A6163F912}" destId="{177D97FD-3D60-7346-BED4-7A7DE0F05ED0}" srcOrd="0" destOrd="0" presId="urn:microsoft.com/office/officeart/2008/layout/HalfCircleOrganizationChart"/>
    <dgm:cxn modelId="{784E2C86-10A3-784E-9581-EFED2A16D27C}" type="presParOf" srcId="{177D97FD-3D60-7346-BED4-7A7DE0F05ED0}" destId="{1BCB1BCA-158A-0548-927F-68E781740E0B}" srcOrd="0" destOrd="0" presId="urn:microsoft.com/office/officeart/2008/layout/HalfCircleOrganizationChart"/>
    <dgm:cxn modelId="{9642A909-E8BC-4F47-82E3-88F032F84BB8}" type="presParOf" srcId="{1BCB1BCA-158A-0548-927F-68E781740E0B}" destId="{EB4F8DCB-8F23-8443-9659-7EE41B534620}" srcOrd="0" destOrd="0" presId="urn:microsoft.com/office/officeart/2008/layout/HalfCircleOrganizationChart"/>
    <dgm:cxn modelId="{003AA7AE-E4AE-6A49-9BDD-45437FB27EE5}" type="presParOf" srcId="{1BCB1BCA-158A-0548-927F-68E781740E0B}" destId="{5E169D04-579B-DA48-B567-2049A27B74C3}" srcOrd="1" destOrd="0" presId="urn:microsoft.com/office/officeart/2008/layout/HalfCircleOrganizationChart"/>
    <dgm:cxn modelId="{CEB61D60-229A-8040-BE5B-131AD7C11B4A}" type="presParOf" srcId="{1BCB1BCA-158A-0548-927F-68E781740E0B}" destId="{844B3F77-3EB8-0042-8289-43BB5FA2B4DE}" srcOrd="2" destOrd="0" presId="urn:microsoft.com/office/officeart/2008/layout/HalfCircleOrganizationChart"/>
    <dgm:cxn modelId="{01DF9A0F-5B30-4D46-BB75-A9E50631AE50}" type="presParOf" srcId="{1BCB1BCA-158A-0548-927F-68E781740E0B}" destId="{2F345394-64ED-3C43-94E9-80BD03071F51}" srcOrd="3" destOrd="0" presId="urn:microsoft.com/office/officeart/2008/layout/HalfCircleOrganizationChart"/>
    <dgm:cxn modelId="{70F12EE4-67FE-EA47-A45A-9B01BCA3B849}" type="presParOf" srcId="{177D97FD-3D60-7346-BED4-7A7DE0F05ED0}" destId="{65111A40-399E-6847-B9B1-7E8030DA145B}" srcOrd="1" destOrd="0" presId="urn:microsoft.com/office/officeart/2008/layout/HalfCircleOrganizationChart"/>
    <dgm:cxn modelId="{63C7E59C-F783-C845-9927-AC6CDC357F3B}" type="presParOf" srcId="{177D97FD-3D60-7346-BED4-7A7DE0F05ED0}" destId="{3CEB350C-C121-7940-8CD0-54D4DC2BEB55}" srcOrd="2" destOrd="0" presId="urn:microsoft.com/office/officeart/2008/layout/HalfCircleOrganizationChart"/>
    <dgm:cxn modelId="{8F566853-C4F1-E24F-8115-D5E9F4586D4B}" type="presParOf" srcId="{3B8FC84D-F86D-7F46-B104-167A6163F912}" destId="{6290A06E-BF90-A74A-BE8A-957407469DDB}" srcOrd="1" destOrd="0" presId="urn:microsoft.com/office/officeart/2008/layout/HalfCircleOrganizationChart"/>
    <dgm:cxn modelId="{7313EBA7-6F2B-D64A-B83A-C9E180C95D87}" type="presParOf" srcId="{6290A06E-BF90-A74A-BE8A-957407469DDB}" destId="{02D90983-22F5-9D42-965C-C8CDF3A646E0}" srcOrd="0" destOrd="0" presId="urn:microsoft.com/office/officeart/2008/layout/HalfCircleOrganizationChart"/>
    <dgm:cxn modelId="{0FB20306-232F-5C4A-BF67-7CE16D8CE9CB}" type="presParOf" srcId="{02D90983-22F5-9D42-965C-C8CDF3A646E0}" destId="{AAC0BC3E-2354-F041-92D9-DF256E628D1F}" srcOrd="0" destOrd="0" presId="urn:microsoft.com/office/officeart/2008/layout/HalfCircleOrganizationChart"/>
    <dgm:cxn modelId="{80EF0505-79FB-F046-BA9A-7BB0974D40A8}" type="presParOf" srcId="{02D90983-22F5-9D42-965C-C8CDF3A646E0}" destId="{768EBC9C-46C4-334D-8698-5B2A2C886004}" srcOrd="1" destOrd="0" presId="urn:microsoft.com/office/officeart/2008/layout/HalfCircleOrganizationChart"/>
    <dgm:cxn modelId="{4BDB6B9B-2D53-564B-99E4-37FF972FC48F}" type="presParOf" srcId="{02D90983-22F5-9D42-965C-C8CDF3A646E0}" destId="{B63D711E-AB50-944E-AA20-DB01493BE1BB}" srcOrd="2" destOrd="0" presId="urn:microsoft.com/office/officeart/2008/layout/HalfCircleOrganizationChart"/>
    <dgm:cxn modelId="{57B04B4A-4FDD-9749-A624-10D91002A34F}" type="presParOf" srcId="{02D90983-22F5-9D42-965C-C8CDF3A646E0}" destId="{3F3D4A12-848D-5A4A-A5ED-A6167D76ABA9}" srcOrd="3" destOrd="0" presId="urn:microsoft.com/office/officeart/2008/layout/HalfCircleOrganizationChart"/>
    <dgm:cxn modelId="{83CC7752-A396-CD43-AFA3-8B0F2505CC87}" type="presParOf" srcId="{6290A06E-BF90-A74A-BE8A-957407469DDB}" destId="{4B892B0E-4CAB-AC4D-A632-E52C4FC19935}" srcOrd="1" destOrd="0" presId="urn:microsoft.com/office/officeart/2008/layout/HalfCircleOrganizationChart"/>
    <dgm:cxn modelId="{F3A6256C-C1C7-774F-8E3A-FDC97686A214}" type="presParOf" srcId="{6290A06E-BF90-A74A-BE8A-957407469DDB}" destId="{F0E05ADD-4FD1-FB47-8E52-B7EBC004E053}" srcOrd="2" destOrd="0" presId="urn:microsoft.com/office/officeart/2008/layout/HalfCircleOrganizationChart"/>
    <dgm:cxn modelId="{D0A78790-A305-EF4F-BB6B-5D0350529C19}" type="presParOf" srcId="{3B8FC84D-F86D-7F46-B104-167A6163F912}" destId="{B000F3E4-876F-E145-A1C5-2F084976FEFA}" srcOrd="2" destOrd="0" presId="urn:microsoft.com/office/officeart/2008/layout/HalfCircleOrganizationChart"/>
    <dgm:cxn modelId="{0F667B62-14B3-C945-8105-A248CB263E95}" type="presParOf" srcId="{B000F3E4-876F-E145-A1C5-2F084976FEFA}" destId="{79434C15-AA00-2D4C-A288-A34BD018BD2F}" srcOrd="0" destOrd="0" presId="urn:microsoft.com/office/officeart/2008/layout/HalfCircleOrganizationChart"/>
    <dgm:cxn modelId="{3F16DF8B-AC1A-6C4C-B8B3-9AFEF6A7EE32}" type="presParOf" srcId="{79434C15-AA00-2D4C-A288-A34BD018BD2F}" destId="{D75D2DBE-242F-E244-A789-9A45E1306050}" srcOrd="0" destOrd="0" presId="urn:microsoft.com/office/officeart/2008/layout/HalfCircleOrganizationChart"/>
    <dgm:cxn modelId="{CF954193-C53C-4C42-AE18-3BF350414954}" type="presParOf" srcId="{79434C15-AA00-2D4C-A288-A34BD018BD2F}" destId="{3AAD4AF9-ECA6-1240-9597-8A8451B2C467}" srcOrd="1" destOrd="0" presId="urn:microsoft.com/office/officeart/2008/layout/HalfCircleOrganizationChart"/>
    <dgm:cxn modelId="{EA83DBB8-1369-E241-8E3D-D2CFC09A3177}" type="presParOf" srcId="{79434C15-AA00-2D4C-A288-A34BD018BD2F}" destId="{56745DF6-5954-AD4E-96B5-1177A3AE9EA4}" srcOrd="2" destOrd="0" presId="urn:microsoft.com/office/officeart/2008/layout/HalfCircleOrganizationChart"/>
    <dgm:cxn modelId="{DB995D29-9795-4043-A553-CBFE9F4AE127}" type="presParOf" srcId="{79434C15-AA00-2D4C-A288-A34BD018BD2F}" destId="{0A8A1E2A-22B8-6145-A2A9-E166B5666404}" srcOrd="3" destOrd="0" presId="urn:microsoft.com/office/officeart/2008/layout/HalfCircleOrganizationChart"/>
    <dgm:cxn modelId="{B25D8642-FC20-0C47-B566-4CE2841A106B}" type="presParOf" srcId="{B000F3E4-876F-E145-A1C5-2F084976FEFA}" destId="{60611A35-0D52-2641-96AA-9180805555F0}" srcOrd="1" destOrd="0" presId="urn:microsoft.com/office/officeart/2008/layout/HalfCircleOrganizationChart"/>
    <dgm:cxn modelId="{50E2045E-89F2-4F49-B277-1C46A03B422A}" type="presParOf" srcId="{B000F3E4-876F-E145-A1C5-2F084976FEFA}" destId="{A535082C-F07A-EE41-A3C2-8824ADEC1623}" srcOrd="2" destOrd="0" presId="urn:microsoft.com/office/officeart/2008/layout/HalfCircleOrganizationChart"/>
    <dgm:cxn modelId="{9FEFFD1B-262D-444B-B670-AA7755C65F15}" type="presParOf" srcId="{3B8FC84D-F86D-7F46-B104-167A6163F912}" destId="{CE3F5067-9DCC-F043-9D41-009A83274BAF}" srcOrd="3" destOrd="0" presId="urn:microsoft.com/office/officeart/2008/layout/HalfCircleOrganizationChart"/>
    <dgm:cxn modelId="{F9362880-E108-1C46-B626-FC0D8663DAD0}" type="presParOf" srcId="{CE3F5067-9DCC-F043-9D41-009A83274BAF}" destId="{48464D84-2802-A443-A9F3-4C1B7D6FB342}" srcOrd="0" destOrd="0" presId="urn:microsoft.com/office/officeart/2008/layout/HalfCircleOrganizationChart"/>
    <dgm:cxn modelId="{1BFBDF26-42D3-214E-8A53-90384D291BBB}" type="presParOf" srcId="{48464D84-2802-A443-A9F3-4C1B7D6FB342}" destId="{61DC0C06-8112-7C4A-BE21-6AFDBCFE4FCA}" srcOrd="0" destOrd="0" presId="urn:microsoft.com/office/officeart/2008/layout/HalfCircleOrganizationChart"/>
    <dgm:cxn modelId="{1539A767-DB11-F842-BE76-A365F5044082}" type="presParOf" srcId="{48464D84-2802-A443-A9F3-4C1B7D6FB342}" destId="{7B91B477-458F-7345-8425-3B90835B5176}" srcOrd="1" destOrd="0" presId="urn:microsoft.com/office/officeart/2008/layout/HalfCircleOrganizationChart"/>
    <dgm:cxn modelId="{BF786BF5-3008-8F43-AF1C-EE9600E38F6A}" type="presParOf" srcId="{48464D84-2802-A443-A9F3-4C1B7D6FB342}" destId="{BC70FBF5-405C-B548-8472-166BB58F74CD}" srcOrd="2" destOrd="0" presId="urn:microsoft.com/office/officeart/2008/layout/HalfCircleOrganizationChart"/>
    <dgm:cxn modelId="{077307B5-B74E-054D-B74A-23F98E41943B}" type="presParOf" srcId="{48464D84-2802-A443-A9F3-4C1B7D6FB342}" destId="{B9698486-EB14-8549-BF2B-B9DF45E3CD2A}" srcOrd="3" destOrd="0" presId="urn:microsoft.com/office/officeart/2008/layout/HalfCircleOrganizationChart"/>
    <dgm:cxn modelId="{B937DF3C-CF57-314A-B772-A6F24DE9E786}" type="presParOf" srcId="{CE3F5067-9DCC-F043-9D41-009A83274BAF}" destId="{C378949E-B717-3746-A64E-B26D507B7D98}" srcOrd="1" destOrd="0" presId="urn:microsoft.com/office/officeart/2008/layout/HalfCircleOrganizationChart"/>
    <dgm:cxn modelId="{0B960607-426F-574F-A8B0-2CDD6A880871}" type="presParOf" srcId="{CE3F5067-9DCC-F043-9D41-009A83274BAF}" destId="{9259095E-E53D-AE40-A3E5-BFB48FCD855C}" srcOrd="2" destOrd="0" presId="urn:microsoft.com/office/officeart/2008/layout/HalfCircle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48EFB2D-90AB-4C29-B2E9-F3DBCEE35AEA}" type="doc">
      <dgm:prSet loTypeId="urn:microsoft.com/office/officeart/2008/layout/PictureAccentList" loCatId="list" qsTypeId="urn:microsoft.com/office/officeart/2005/8/quickstyle/simple1" qsCatId="simple" csTypeId="urn:microsoft.com/office/officeart/2005/8/colors/accent4_1" csCatId="accent4" phldr="1"/>
      <dgm:spPr/>
      <dgm:t>
        <a:bodyPr/>
        <a:lstStyle/>
        <a:p>
          <a:endParaRPr lang="en-US"/>
        </a:p>
      </dgm:t>
    </dgm:pt>
    <dgm:pt modelId="{6EDF6E72-44FE-4CA2-8FAA-0DC14F7F9447}">
      <dgm:prSet phldrT="[Text]" custT="1"/>
      <dgm:spPr/>
      <dgm:t>
        <a:bodyPr/>
        <a:lstStyle/>
        <a:p>
          <a:r>
            <a:rPr lang="en-US" sz="2800" b="0" i="0" dirty="0">
              <a:latin typeface="+mj-lt"/>
            </a:rPr>
            <a:t>Collective impact, the commitment of a group of important actors from different sectors to a common agenda for solving a specific social problem. </a:t>
          </a:r>
        </a:p>
        <a:p>
          <a:endParaRPr lang="en-US" sz="2800" b="0" i="0" dirty="0">
            <a:latin typeface="+mj-lt"/>
          </a:endParaRPr>
        </a:p>
        <a:p>
          <a:r>
            <a:rPr lang="en-US" sz="2800" b="0" i="0" dirty="0">
              <a:latin typeface="+mj-lt"/>
            </a:rPr>
            <a:t>Collective impact initiatives involve a centralized infrastructure, a dedicated staff, and a structured process … leads to a common agenda, shared measurement, continuous communication, and mutually reinforcing activities among all participants.</a:t>
          </a:r>
          <a:endParaRPr lang="en-US" sz="2800" i="0" dirty="0">
            <a:latin typeface="+mj-lt"/>
          </a:endParaRPr>
        </a:p>
      </dgm:t>
    </dgm:pt>
    <dgm:pt modelId="{CED3DD05-85D8-415F-9B60-5D7171A7581A}" type="parTrans" cxnId="{D25B2EEF-E7F1-494B-BF24-BAFE5F1D6205}">
      <dgm:prSet/>
      <dgm:spPr/>
      <dgm:t>
        <a:bodyPr/>
        <a:lstStyle/>
        <a:p>
          <a:endParaRPr lang="en-US">
            <a:latin typeface="+mj-lt"/>
          </a:endParaRPr>
        </a:p>
      </dgm:t>
    </dgm:pt>
    <dgm:pt modelId="{2D9A66C9-011E-4380-B9A7-59D165DD7351}" type="sibTrans" cxnId="{D25B2EEF-E7F1-494B-BF24-BAFE5F1D6205}">
      <dgm:prSet/>
      <dgm:spPr/>
      <dgm:t>
        <a:bodyPr/>
        <a:lstStyle/>
        <a:p>
          <a:endParaRPr lang="en-US">
            <a:latin typeface="+mj-lt"/>
          </a:endParaRPr>
        </a:p>
      </dgm:t>
    </dgm:pt>
    <dgm:pt modelId="{F204E885-078A-48CD-8B30-0C3312F32A64}" type="pres">
      <dgm:prSet presAssocID="{148EFB2D-90AB-4C29-B2E9-F3DBCEE35AEA}" presName="layout" presStyleCnt="0">
        <dgm:presLayoutVars>
          <dgm:chMax/>
          <dgm:chPref/>
          <dgm:dir/>
          <dgm:animOne val="branch"/>
          <dgm:animLvl val="lvl"/>
          <dgm:resizeHandles/>
        </dgm:presLayoutVars>
      </dgm:prSet>
      <dgm:spPr/>
    </dgm:pt>
    <dgm:pt modelId="{441E4FD6-AC71-4325-B1C2-1A1217302D59}" type="pres">
      <dgm:prSet presAssocID="{6EDF6E72-44FE-4CA2-8FAA-0DC14F7F9447}" presName="root" presStyleCnt="0">
        <dgm:presLayoutVars>
          <dgm:chMax/>
          <dgm:chPref val="4"/>
        </dgm:presLayoutVars>
      </dgm:prSet>
      <dgm:spPr/>
    </dgm:pt>
    <dgm:pt modelId="{7415459B-2ED6-4902-9F5D-92D07111A48F}" type="pres">
      <dgm:prSet presAssocID="{6EDF6E72-44FE-4CA2-8FAA-0DC14F7F9447}" presName="rootComposite" presStyleCnt="0">
        <dgm:presLayoutVars/>
      </dgm:prSet>
      <dgm:spPr/>
    </dgm:pt>
    <dgm:pt modelId="{80A00244-6A8D-47CF-A814-A5874E01DB71}" type="pres">
      <dgm:prSet presAssocID="{6EDF6E72-44FE-4CA2-8FAA-0DC14F7F9447}" presName="rootText" presStyleLbl="node0" presStyleIdx="0" presStyleCnt="1" custScaleX="86138" custScaleY="393646" custLinFactNeighborX="-255" custLinFactNeighborY="-45081">
        <dgm:presLayoutVars>
          <dgm:chMax/>
          <dgm:chPref val="4"/>
        </dgm:presLayoutVars>
      </dgm:prSet>
      <dgm:spPr/>
    </dgm:pt>
    <dgm:pt modelId="{1E163D92-2742-49BA-A291-F144E8391B94}" type="pres">
      <dgm:prSet presAssocID="{6EDF6E72-44FE-4CA2-8FAA-0DC14F7F9447}" presName="childShape" presStyleCnt="0">
        <dgm:presLayoutVars>
          <dgm:chMax val="0"/>
          <dgm:chPref val="0"/>
        </dgm:presLayoutVars>
      </dgm:prSet>
      <dgm:spPr/>
    </dgm:pt>
  </dgm:ptLst>
  <dgm:cxnLst>
    <dgm:cxn modelId="{428BEF34-361E-4CBF-9D98-2EB04E182AA7}" type="presOf" srcId="{6EDF6E72-44FE-4CA2-8FAA-0DC14F7F9447}" destId="{80A00244-6A8D-47CF-A814-A5874E01DB71}" srcOrd="0" destOrd="0" presId="urn:microsoft.com/office/officeart/2008/layout/PictureAccentList"/>
    <dgm:cxn modelId="{744D029A-E5A1-40FA-AA39-C632747227CF}" type="presOf" srcId="{148EFB2D-90AB-4C29-B2E9-F3DBCEE35AEA}" destId="{F204E885-078A-48CD-8B30-0C3312F32A64}" srcOrd="0" destOrd="0" presId="urn:microsoft.com/office/officeart/2008/layout/PictureAccentList"/>
    <dgm:cxn modelId="{D25B2EEF-E7F1-494B-BF24-BAFE5F1D6205}" srcId="{148EFB2D-90AB-4C29-B2E9-F3DBCEE35AEA}" destId="{6EDF6E72-44FE-4CA2-8FAA-0DC14F7F9447}" srcOrd="0" destOrd="0" parTransId="{CED3DD05-85D8-415F-9B60-5D7171A7581A}" sibTransId="{2D9A66C9-011E-4380-B9A7-59D165DD7351}"/>
    <dgm:cxn modelId="{15317FE6-E182-4B38-B2AF-7C035D83E38B}" type="presParOf" srcId="{F204E885-078A-48CD-8B30-0C3312F32A64}" destId="{441E4FD6-AC71-4325-B1C2-1A1217302D59}" srcOrd="0" destOrd="0" presId="urn:microsoft.com/office/officeart/2008/layout/PictureAccentList"/>
    <dgm:cxn modelId="{B2B4A8ED-D24E-476A-920E-C6C59AC1A3F3}" type="presParOf" srcId="{441E4FD6-AC71-4325-B1C2-1A1217302D59}" destId="{7415459B-2ED6-4902-9F5D-92D07111A48F}" srcOrd="0" destOrd="0" presId="urn:microsoft.com/office/officeart/2008/layout/PictureAccentList"/>
    <dgm:cxn modelId="{72F618F5-B4E2-4065-BE17-C429DDE7D6BB}" type="presParOf" srcId="{7415459B-2ED6-4902-9F5D-92D07111A48F}" destId="{80A00244-6A8D-47CF-A814-A5874E01DB71}" srcOrd="0" destOrd="0" presId="urn:microsoft.com/office/officeart/2008/layout/PictureAccentList"/>
    <dgm:cxn modelId="{A21ACF86-369B-4859-9155-048D5B7990B4}" type="presParOf" srcId="{441E4FD6-AC71-4325-B1C2-1A1217302D59}" destId="{1E163D92-2742-49BA-A291-F144E8391B94}" srcOrd="1" destOrd="0" presId="urn:microsoft.com/office/officeart/2008/layout/Pictu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4072065-BDCD-454F-938B-562A8B4E0363}" type="doc">
      <dgm:prSet loTypeId="urn:microsoft.com/office/officeart/2005/8/layout/hierarchy2" loCatId="" qsTypeId="urn:microsoft.com/office/officeart/2005/8/quickstyle/simple1" qsCatId="simple" csTypeId="urn:microsoft.com/office/officeart/2005/8/colors/accent1_2" csCatId="accent1" phldr="1"/>
      <dgm:spPr/>
      <dgm:t>
        <a:bodyPr/>
        <a:lstStyle/>
        <a:p>
          <a:endParaRPr lang="en-US"/>
        </a:p>
      </dgm:t>
    </dgm:pt>
    <dgm:pt modelId="{FFA008AD-D2D9-EC49-B3CA-CD1C5A2D5D59}">
      <dgm:prSet phldrT="[Text]"/>
      <dgm:spPr/>
      <dgm:t>
        <a:bodyPr/>
        <a:lstStyle/>
        <a:p>
          <a:r>
            <a:rPr lang="en-US" dirty="0"/>
            <a:t>Cohort 1</a:t>
          </a:r>
        </a:p>
      </dgm:t>
    </dgm:pt>
    <dgm:pt modelId="{DAD8E34B-3DD2-E446-9F09-4036553C2129}" type="parTrans" cxnId="{07BE7D08-AD55-064E-833F-71836A2E3ACF}">
      <dgm:prSet/>
      <dgm:spPr/>
      <dgm:t>
        <a:bodyPr/>
        <a:lstStyle/>
        <a:p>
          <a:endParaRPr lang="en-US"/>
        </a:p>
      </dgm:t>
    </dgm:pt>
    <dgm:pt modelId="{824A7F4A-E0B8-8B43-B110-6C38FBF2041A}" type="sibTrans" cxnId="{07BE7D08-AD55-064E-833F-71836A2E3ACF}">
      <dgm:prSet/>
      <dgm:spPr/>
      <dgm:t>
        <a:bodyPr/>
        <a:lstStyle/>
        <a:p>
          <a:endParaRPr lang="en-US"/>
        </a:p>
      </dgm:t>
    </dgm:pt>
    <dgm:pt modelId="{9FB0F60E-FC42-674A-8C3C-91E212F6488D}">
      <dgm:prSet phldrT="[Text]"/>
      <dgm:spPr/>
      <dgm:t>
        <a:bodyPr/>
        <a:lstStyle/>
        <a:p>
          <a:r>
            <a:rPr lang="en-US" dirty="0"/>
            <a:t>8 Teams of Individuals</a:t>
          </a:r>
        </a:p>
      </dgm:t>
    </dgm:pt>
    <dgm:pt modelId="{C60A451B-1685-874B-873E-555935BD3E57}" type="parTrans" cxnId="{233DAED5-DDED-6C46-BEBE-0E71BAE365D9}">
      <dgm:prSet/>
      <dgm:spPr/>
      <dgm:t>
        <a:bodyPr/>
        <a:lstStyle/>
        <a:p>
          <a:endParaRPr lang="en-US"/>
        </a:p>
      </dgm:t>
    </dgm:pt>
    <dgm:pt modelId="{EA8DC606-DC7B-6440-A37C-65F513EDF944}" type="sibTrans" cxnId="{233DAED5-DDED-6C46-BEBE-0E71BAE365D9}">
      <dgm:prSet/>
      <dgm:spPr/>
      <dgm:t>
        <a:bodyPr/>
        <a:lstStyle/>
        <a:p>
          <a:endParaRPr lang="en-US"/>
        </a:p>
      </dgm:t>
    </dgm:pt>
    <dgm:pt modelId="{7A354E7F-1F58-2F42-BF0A-891EF8A2AEEB}">
      <dgm:prSet phldrT="[Text]"/>
      <dgm:spPr>
        <a:solidFill>
          <a:schemeClr val="accent3"/>
        </a:solidFill>
      </dgm:spPr>
      <dgm:t>
        <a:bodyPr/>
        <a:lstStyle/>
        <a:p>
          <a:r>
            <a:rPr lang="en-US" dirty="0"/>
            <a:t>Cohort 2</a:t>
          </a:r>
        </a:p>
      </dgm:t>
    </dgm:pt>
    <dgm:pt modelId="{B5FC967A-4671-4E4C-96AA-E5D53A326A0E}" type="parTrans" cxnId="{CBF16546-2CDE-DC42-BFE2-43267C4408CF}">
      <dgm:prSet/>
      <dgm:spPr/>
      <dgm:t>
        <a:bodyPr/>
        <a:lstStyle/>
        <a:p>
          <a:endParaRPr lang="en-US"/>
        </a:p>
      </dgm:t>
    </dgm:pt>
    <dgm:pt modelId="{FBCC8DC2-5BE9-894D-A6E7-EE24928BC242}" type="sibTrans" cxnId="{CBF16546-2CDE-DC42-BFE2-43267C4408CF}">
      <dgm:prSet/>
      <dgm:spPr/>
      <dgm:t>
        <a:bodyPr/>
        <a:lstStyle/>
        <a:p>
          <a:endParaRPr lang="en-US"/>
        </a:p>
      </dgm:t>
    </dgm:pt>
    <dgm:pt modelId="{F3BC5ABA-7231-5D4E-9E0C-78C185CF5AF9}">
      <dgm:prSet phldrT="[Text]"/>
      <dgm:spPr>
        <a:solidFill>
          <a:schemeClr val="accent3"/>
        </a:solidFill>
      </dgm:spPr>
      <dgm:t>
        <a:bodyPr/>
        <a:lstStyle/>
        <a:p>
          <a:r>
            <a:rPr lang="en-US" dirty="0"/>
            <a:t>6 Teams of Individuals</a:t>
          </a:r>
        </a:p>
      </dgm:t>
    </dgm:pt>
    <dgm:pt modelId="{D07A777E-3532-FB41-82AB-A9A8EFBB188D}" type="parTrans" cxnId="{0D1438AC-472F-734B-B1B1-186B9FE0F1FE}">
      <dgm:prSet/>
      <dgm:spPr/>
      <dgm:t>
        <a:bodyPr/>
        <a:lstStyle/>
        <a:p>
          <a:endParaRPr lang="en-US"/>
        </a:p>
      </dgm:t>
    </dgm:pt>
    <dgm:pt modelId="{945AA09E-63D7-D340-93DD-D1B1C5DCC117}" type="sibTrans" cxnId="{0D1438AC-472F-734B-B1B1-186B9FE0F1FE}">
      <dgm:prSet/>
      <dgm:spPr/>
      <dgm:t>
        <a:bodyPr/>
        <a:lstStyle/>
        <a:p>
          <a:endParaRPr lang="en-US"/>
        </a:p>
      </dgm:t>
    </dgm:pt>
    <dgm:pt modelId="{D85C8D75-3650-3F4F-80B3-4AF2B77EB7BB}">
      <dgm:prSet phldrT="[Text]"/>
      <dgm:spPr>
        <a:solidFill>
          <a:schemeClr val="accent3"/>
        </a:solidFill>
      </dgm:spPr>
      <dgm:t>
        <a:bodyPr/>
        <a:lstStyle/>
        <a:p>
          <a:r>
            <a:rPr lang="en-US" dirty="0"/>
            <a:t>1 Collaborative Project Team</a:t>
          </a:r>
        </a:p>
      </dgm:t>
    </dgm:pt>
    <dgm:pt modelId="{7F457C29-D522-B94C-90AF-8B4F23147660}" type="parTrans" cxnId="{5A05B42E-D712-EE47-99E0-D002943F7F19}">
      <dgm:prSet/>
      <dgm:spPr/>
      <dgm:t>
        <a:bodyPr/>
        <a:lstStyle/>
        <a:p>
          <a:endParaRPr lang="en-US"/>
        </a:p>
      </dgm:t>
    </dgm:pt>
    <dgm:pt modelId="{D5F0EE54-914A-7641-83EC-04CDFFCB0B00}" type="sibTrans" cxnId="{5A05B42E-D712-EE47-99E0-D002943F7F19}">
      <dgm:prSet/>
      <dgm:spPr/>
      <dgm:t>
        <a:bodyPr/>
        <a:lstStyle/>
        <a:p>
          <a:endParaRPr lang="en-US"/>
        </a:p>
      </dgm:t>
    </dgm:pt>
    <dgm:pt modelId="{753D4112-2F0A-3649-83D1-997E9DDED77B}">
      <dgm:prSet phldrT="[Text]"/>
      <dgm:spPr>
        <a:solidFill>
          <a:schemeClr val="accent6"/>
        </a:solidFill>
      </dgm:spPr>
      <dgm:t>
        <a:bodyPr/>
        <a:lstStyle/>
        <a:p>
          <a:r>
            <a:rPr lang="en-US" dirty="0"/>
            <a:t>Cohort 3</a:t>
          </a:r>
        </a:p>
      </dgm:t>
    </dgm:pt>
    <dgm:pt modelId="{E20D5075-DB1B-EF43-A0EB-76E341314BB6}" type="parTrans" cxnId="{4AE0D5A7-5A6F-FF4D-9DD1-C74384D73DE8}">
      <dgm:prSet/>
      <dgm:spPr/>
      <dgm:t>
        <a:bodyPr/>
        <a:lstStyle/>
        <a:p>
          <a:endParaRPr lang="en-US"/>
        </a:p>
      </dgm:t>
    </dgm:pt>
    <dgm:pt modelId="{DB4C7D14-269F-C648-A964-7320E4D4953A}" type="sibTrans" cxnId="{4AE0D5A7-5A6F-FF4D-9DD1-C74384D73DE8}">
      <dgm:prSet/>
      <dgm:spPr/>
      <dgm:t>
        <a:bodyPr/>
        <a:lstStyle/>
        <a:p>
          <a:endParaRPr lang="en-US"/>
        </a:p>
      </dgm:t>
    </dgm:pt>
    <dgm:pt modelId="{F73A24F2-A740-154D-A158-F8B768C18086}">
      <dgm:prSet phldrT="[Text]"/>
      <dgm:spPr>
        <a:solidFill>
          <a:schemeClr val="accent6"/>
        </a:solidFill>
      </dgm:spPr>
      <dgm:t>
        <a:bodyPr/>
        <a:lstStyle/>
        <a:p>
          <a:r>
            <a:rPr lang="en-US" i="0" dirty="0"/>
            <a:t>7</a:t>
          </a:r>
          <a:r>
            <a:rPr lang="en-US" i="1" dirty="0"/>
            <a:t> </a:t>
          </a:r>
          <a:r>
            <a:rPr lang="en-US" dirty="0"/>
            <a:t>Collaborative Project Teams</a:t>
          </a:r>
        </a:p>
      </dgm:t>
    </dgm:pt>
    <dgm:pt modelId="{D071A3D2-0476-3744-AC21-61A60DB13B30}" type="parTrans" cxnId="{96FD3131-FCE8-3144-B08F-F32BCF50B36B}">
      <dgm:prSet/>
      <dgm:spPr/>
      <dgm:t>
        <a:bodyPr/>
        <a:lstStyle/>
        <a:p>
          <a:endParaRPr lang="en-US"/>
        </a:p>
      </dgm:t>
    </dgm:pt>
    <dgm:pt modelId="{CBA73DBD-9F67-F840-BD61-FDBC83F3A830}" type="sibTrans" cxnId="{96FD3131-FCE8-3144-B08F-F32BCF50B36B}">
      <dgm:prSet/>
      <dgm:spPr/>
      <dgm:t>
        <a:bodyPr/>
        <a:lstStyle/>
        <a:p>
          <a:endParaRPr lang="en-US"/>
        </a:p>
      </dgm:t>
    </dgm:pt>
    <dgm:pt modelId="{6407DE8B-3351-D244-AA9A-90558D729021}" type="pres">
      <dgm:prSet presAssocID="{C4072065-BDCD-454F-938B-562A8B4E0363}" presName="diagram" presStyleCnt="0">
        <dgm:presLayoutVars>
          <dgm:chPref val="1"/>
          <dgm:dir/>
          <dgm:animOne val="branch"/>
          <dgm:animLvl val="lvl"/>
          <dgm:resizeHandles val="exact"/>
        </dgm:presLayoutVars>
      </dgm:prSet>
      <dgm:spPr/>
    </dgm:pt>
    <dgm:pt modelId="{A858DE63-F042-0F4A-B21C-7130A67E575B}" type="pres">
      <dgm:prSet presAssocID="{FFA008AD-D2D9-EC49-B3CA-CD1C5A2D5D59}" presName="root1" presStyleCnt="0"/>
      <dgm:spPr/>
    </dgm:pt>
    <dgm:pt modelId="{FE8B10E8-26F7-3945-A9BE-86A579C1A75B}" type="pres">
      <dgm:prSet presAssocID="{FFA008AD-D2D9-EC49-B3CA-CD1C5A2D5D59}" presName="LevelOneTextNode" presStyleLbl="node0" presStyleIdx="0" presStyleCnt="3">
        <dgm:presLayoutVars>
          <dgm:chPref val="3"/>
        </dgm:presLayoutVars>
      </dgm:prSet>
      <dgm:spPr/>
    </dgm:pt>
    <dgm:pt modelId="{EC0DC5FA-3FEC-AB4F-BE5C-46144C267D30}" type="pres">
      <dgm:prSet presAssocID="{FFA008AD-D2D9-EC49-B3CA-CD1C5A2D5D59}" presName="level2hierChild" presStyleCnt="0"/>
      <dgm:spPr/>
    </dgm:pt>
    <dgm:pt modelId="{8E477167-061B-1644-AC15-89EB749E4131}" type="pres">
      <dgm:prSet presAssocID="{C60A451B-1685-874B-873E-555935BD3E57}" presName="conn2-1" presStyleLbl="parChTrans1D2" presStyleIdx="0" presStyleCnt="4"/>
      <dgm:spPr/>
    </dgm:pt>
    <dgm:pt modelId="{4FE54912-E76A-B64F-ACC2-5A61C3E2AC7A}" type="pres">
      <dgm:prSet presAssocID="{C60A451B-1685-874B-873E-555935BD3E57}" presName="connTx" presStyleLbl="parChTrans1D2" presStyleIdx="0" presStyleCnt="4"/>
      <dgm:spPr/>
    </dgm:pt>
    <dgm:pt modelId="{676A7798-746F-274E-8C32-7736E864E0A0}" type="pres">
      <dgm:prSet presAssocID="{9FB0F60E-FC42-674A-8C3C-91E212F6488D}" presName="root2" presStyleCnt="0"/>
      <dgm:spPr/>
    </dgm:pt>
    <dgm:pt modelId="{9046E244-FE84-BF45-9B92-6EA3EC9A66E6}" type="pres">
      <dgm:prSet presAssocID="{9FB0F60E-FC42-674A-8C3C-91E212F6488D}" presName="LevelTwoTextNode" presStyleLbl="node2" presStyleIdx="0" presStyleCnt="4" custScaleX="355593">
        <dgm:presLayoutVars>
          <dgm:chPref val="3"/>
        </dgm:presLayoutVars>
      </dgm:prSet>
      <dgm:spPr/>
    </dgm:pt>
    <dgm:pt modelId="{4781ADCE-7B8F-8447-863C-284BACBABF69}" type="pres">
      <dgm:prSet presAssocID="{9FB0F60E-FC42-674A-8C3C-91E212F6488D}" presName="level3hierChild" presStyleCnt="0"/>
      <dgm:spPr/>
    </dgm:pt>
    <dgm:pt modelId="{23153F75-4182-F94B-8A92-910A9EFB3D66}" type="pres">
      <dgm:prSet presAssocID="{7A354E7F-1F58-2F42-BF0A-891EF8A2AEEB}" presName="root1" presStyleCnt="0"/>
      <dgm:spPr/>
    </dgm:pt>
    <dgm:pt modelId="{59F1B0BE-DEAE-5542-8826-7287C5CCB011}" type="pres">
      <dgm:prSet presAssocID="{7A354E7F-1F58-2F42-BF0A-891EF8A2AEEB}" presName="LevelOneTextNode" presStyleLbl="node0" presStyleIdx="1" presStyleCnt="3">
        <dgm:presLayoutVars>
          <dgm:chPref val="3"/>
        </dgm:presLayoutVars>
      </dgm:prSet>
      <dgm:spPr/>
    </dgm:pt>
    <dgm:pt modelId="{133D68A9-EE1A-224A-90A1-978F04FDFC1F}" type="pres">
      <dgm:prSet presAssocID="{7A354E7F-1F58-2F42-BF0A-891EF8A2AEEB}" presName="level2hierChild" presStyleCnt="0"/>
      <dgm:spPr/>
    </dgm:pt>
    <dgm:pt modelId="{1994FD46-8A6B-F044-B26E-9F7F57F7BFDC}" type="pres">
      <dgm:prSet presAssocID="{D07A777E-3532-FB41-82AB-A9A8EFBB188D}" presName="conn2-1" presStyleLbl="parChTrans1D2" presStyleIdx="1" presStyleCnt="4"/>
      <dgm:spPr/>
    </dgm:pt>
    <dgm:pt modelId="{2C3157EA-3F1E-6C4D-90BC-CF78AB42CB5B}" type="pres">
      <dgm:prSet presAssocID="{D07A777E-3532-FB41-82AB-A9A8EFBB188D}" presName="connTx" presStyleLbl="parChTrans1D2" presStyleIdx="1" presStyleCnt="4"/>
      <dgm:spPr/>
    </dgm:pt>
    <dgm:pt modelId="{15B4AC53-C71F-954C-93CD-61BBD7E4E8D2}" type="pres">
      <dgm:prSet presAssocID="{F3BC5ABA-7231-5D4E-9E0C-78C185CF5AF9}" presName="root2" presStyleCnt="0"/>
      <dgm:spPr/>
    </dgm:pt>
    <dgm:pt modelId="{1EDC5864-942B-AC4E-83D6-B10BE6EDC763}" type="pres">
      <dgm:prSet presAssocID="{F3BC5ABA-7231-5D4E-9E0C-78C185CF5AF9}" presName="LevelTwoTextNode" presStyleLbl="node2" presStyleIdx="1" presStyleCnt="4" custScaleX="355593">
        <dgm:presLayoutVars>
          <dgm:chPref val="3"/>
        </dgm:presLayoutVars>
      </dgm:prSet>
      <dgm:spPr/>
    </dgm:pt>
    <dgm:pt modelId="{86CA5E52-5774-7742-9DA7-86C829649B9A}" type="pres">
      <dgm:prSet presAssocID="{F3BC5ABA-7231-5D4E-9E0C-78C185CF5AF9}" presName="level3hierChild" presStyleCnt="0"/>
      <dgm:spPr/>
    </dgm:pt>
    <dgm:pt modelId="{10660182-D058-2D4D-99CF-A7656A5EBBFD}" type="pres">
      <dgm:prSet presAssocID="{7F457C29-D522-B94C-90AF-8B4F23147660}" presName="conn2-1" presStyleLbl="parChTrans1D2" presStyleIdx="2" presStyleCnt="4"/>
      <dgm:spPr/>
    </dgm:pt>
    <dgm:pt modelId="{6947375D-3BBC-134B-ADB8-45B8E053D04E}" type="pres">
      <dgm:prSet presAssocID="{7F457C29-D522-B94C-90AF-8B4F23147660}" presName="connTx" presStyleLbl="parChTrans1D2" presStyleIdx="2" presStyleCnt="4"/>
      <dgm:spPr/>
    </dgm:pt>
    <dgm:pt modelId="{0A62FD0D-4D52-FB48-815D-22D05D1A89DB}" type="pres">
      <dgm:prSet presAssocID="{D85C8D75-3650-3F4F-80B3-4AF2B77EB7BB}" presName="root2" presStyleCnt="0"/>
      <dgm:spPr/>
    </dgm:pt>
    <dgm:pt modelId="{CE5E0865-E9AB-5B45-8D23-E482548335C4}" type="pres">
      <dgm:prSet presAssocID="{D85C8D75-3650-3F4F-80B3-4AF2B77EB7BB}" presName="LevelTwoTextNode" presStyleLbl="node2" presStyleIdx="2" presStyleCnt="4" custScaleX="355593">
        <dgm:presLayoutVars>
          <dgm:chPref val="3"/>
        </dgm:presLayoutVars>
      </dgm:prSet>
      <dgm:spPr/>
    </dgm:pt>
    <dgm:pt modelId="{6CB8B83F-1FAC-5746-A38E-0EF693FDB6B4}" type="pres">
      <dgm:prSet presAssocID="{D85C8D75-3650-3F4F-80B3-4AF2B77EB7BB}" presName="level3hierChild" presStyleCnt="0"/>
      <dgm:spPr/>
    </dgm:pt>
    <dgm:pt modelId="{BD5E10DB-5F81-2349-A87E-D6B97017B7D0}" type="pres">
      <dgm:prSet presAssocID="{753D4112-2F0A-3649-83D1-997E9DDED77B}" presName="root1" presStyleCnt="0"/>
      <dgm:spPr/>
    </dgm:pt>
    <dgm:pt modelId="{E6656E49-EB98-2C41-950A-2712770051B7}" type="pres">
      <dgm:prSet presAssocID="{753D4112-2F0A-3649-83D1-997E9DDED77B}" presName="LevelOneTextNode" presStyleLbl="node0" presStyleIdx="2" presStyleCnt="3">
        <dgm:presLayoutVars>
          <dgm:chPref val="3"/>
        </dgm:presLayoutVars>
      </dgm:prSet>
      <dgm:spPr/>
    </dgm:pt>
    <dgm:pt modelId="{B34B1519-96D4-B749-BF52-91C36B342F4B}" type="pres">
      <dgm:prSet presAssocID="{753D4112-2F0A-3649-83D1-997E9DDED77B}" presName="level2hierChild" presStyleCnt="0"/>
      <dgm:spPr/>
    </dgm:pt>
    <dgm:pt modelId="{A2E8BC98-9E75-9341-A7D2-B5542BE8D6D5}" type="pres">
      <dgm:prSet presAssocID="{D071A3D2-0476-3744-AC21-61A60DB13B30}" presName="conn2-1" presStyleLbl="parChTrans1D2" presStyleIdx="3" presStyleCnt="4"/>
      <dgm:spPr/>
    </dgm:pt>
    <dgm:pt modelId="{1951894E-9834-984D-8D80-21783B6CF1AB}" type="pres">
      <dgm:prSet presAssocID="{D071A3D2-0476-3744-AC21-61A60DB13B30}" presName="connTx" presStyleLbl="parChTrans1D2" presStyleIdx="3" presStyleCnt="4"/>
      <dgm:spPr/>
    </dgm:pt>
    <dgm:pt modelId="{B6AD3DB7-1040-6B41-8683-A80FC02E3DA4}" type="pres">
      <dgm:prSet presAssocID="{F73A24F2-A740-154D-A158-F8B768C18086}" presName="root2" presStyleCnt="0"/>
      <dgm:spPr/>
    </dgm:pt>
    <dgm:pt modelId="{16D03962-E700-874F-AD10-1D9E07FB7ACD}" type="pres">
      <dgm:prSet presAssocID="{F73A24F2-A740-154D-A158-F8B768C18086}" presName="LevelTwoTextNode" presStyleLbl="node2" presStyleIdx="3" presStyleCnt="4" custScaleX="355593">
        <dgm:presLayoutVars>
          <dgm:chPref val="3"/>
        </dgm:presLayoutVars>
      </dgm:prSet>
      <dgm:spPr/>
    </dgm:pt>
    <dgm:pt modelId="{22605693-F671-8C4E-B821-40BF164D34C3}" type="pres">
      <dgm:prSet presAssocID="{F73A24F2-A740-154D-A158-F8B768C18086}" presName="level3hierChild" presStyleCnt="0"/>
      <dgm:spPr/>
    </dgm:pt>
  </dgm:ptLst>
  <dgm:cxnLst>
    <dgm:cxn modelId="{07BE7D08-AD55-064E-833F-71836A2E3ACF}" srcId="{C4072065-BDCD-454F-938B-562A8B4E0363}" destId="{FFA008AD-D2D9-EC49-B3CA-CD1C5A2D5D59}" srcOrd="0" destOrd="0" parTransId="{DAD8E34B-3DD2-E446-9F09-4036553C2129}" sibTransId="{824A7F4A-E0B8-8B43-B110-6C38FBF2041A}"/>
    <dgm:cxn modelId="{7DDFE30C-882D-7646-B7D5-D2A5D07D17E2}" type="presOf" srcId="{7A354E7F-1F58-2F42-BF0A-891EF8A2AEEB}" destId="{59F1B0BE-DEAE-5542-8826-7287C5CCB011}" srcOrd="0" destOrd="0" presId="urn:microsoft.com/office/officeart/2005/8/layout/hierarchy2"/>
    <dgm:cxn modelId="{1A38CE12-29C1-CC45-B209-8877C6650158}" type="presOf" srcId="{F73A24F2-A740-154D-A158-F8B768C18086}" destId="{16D03962-E700-874F-AD10-1D9E07FB7ACD}" srcOrd="0" destOrd="0" presId="urn:microsoft.com/office/officeart/2005/8/layout/hierarchy2"/>
    <dgm:cxn modelId="{9C59BE1F-204A-164A-8907-9314305DAA2D}" type="presOf" srcId="{D07A777E-3532-FB41-82AB-A9A8EFBB188D}" destId="{1994FD46-8A6B-F044-B26E-9F7F57F7BFDC}" srcOrd="0" destOrd="0" presId="urn:microsoft.com/office/officeart/2005/8/layout/hierarchy2"/>
    <dgm:cxn modelId="{69E87827-AA0A-954C-A2F6-491E8EEF2754}" type="presOf" srcId="{7F457C29-D522-B94C-90AF-8B4F23147660}" destId="{10660182-D058-2D4D-99CF-A7656A5EBBFD}" srcOrd="0" destOrd="0" presId="urn:microsoft.com/office/officeart/2005/8/layout/hierarchy2"/>
    <dgm:cxn modelId="{5A05B42E-D712-EE47-99E0-D002943F7F19}" srcId="{7A354E7F-1F58-2F42-BF0A-891EF8A2AEEB}" destId="{D85C8D75-3650-3F4F-80B3-4AF2B77EB7BB}" srcOrd="1" destOrd="0" parTransId="{7F457C29-D522-B94C-90AF-8B4F23147660}" sibTransId="{D5F0EE54-914A-7641-83EC-04CDFFCB0B00}"/>
    <dgm:cxn modelId="{96FD3131-FCE8-3144-B08F-F32BCF50B36B}" srcId="{753D4112-2F0A-3649-83D1-997E9DDED77B}" destId="{F73A24F2-A740-154D-A158-F8B768C18086}" srcOrd="0" destOrd="0" parTransId="{D071A3D2-0476-3744-AC21-61A60DB13B30}" sibTransId="{CBA73DBD-9F67-F840-BD61-FDBC83F3A830}"/>
    <dgm:cxn modelId="{2356DB3E-926A-AE45-8A45-97AFE2460670}" type="presOf" srcId="{D07A777E-3532-FB41-82AB-A9A8EFBB188D}" destId="{2C3157EA-3F1E-6C4D-90BC-CF78AB42CB5B}" srcOrd="1" destOrd="0" presId="urn:microsoft.com/office/officeart/2005/8/layout/hierarchy2"/>
    <dgm:cxn modelId="{B6953244-FEEF-6041-85A9-2AC5285340EB}" type="presOf" srcId="{753D4112-2F0A-3649-83D1-997E9DDED77B}" destId="{E6656E49-EB98-2C41-950A-2712770051B7}" srcOrd="0" destOrd="0" presId="urn:microsoft.com/office/officeart/2005/8/layout/hierarchy2"/>
    <dgm:cxn modelId="{CBF16546-2CDE-DC42-BFE2-43267C4408CF}" srcId="{C4072065-BDCD-454F-938B-562A8B4E0363}" destId="{7A354E7F-1F58-2F42-BF0A-891EF8A2AEEB}" srcOrd="1" destOrd="0" parTransId="{B5FC967A-4671-4E4C-96AA-E5D53A326A0E}" sibTransId="{FBCC8DC2-5BE9-894D-A6E7-EE24928BC242}"/>
    <dgm:cxn modelId="{CFEAC64F-15E8-D94C-A9F4-0DC2A9ABC116}" type="presOf" srcId="{F3BC5ABA-7231-5D4E-9E0C-78C185CF5AF9}" destId="{1EDC5864-942B-AC4E-83D6-B10BE6EDC763}" srcOrd="0" destOrd="0" presId="urn:microsoft.com/office/officeart/2005/8/layout/hierarchy2"/>
    <dgm:cxn modelId="{DD996155-82C8-F54D-A325-307DF04E7458}" type="presOf" srcId="{C60A451B-1685-874B-873E-555935BD3E57}" destId="{4FE54912-E76A-B64F-ACC2-5A61C3E2AC7A}" srcOrd="1" destOrd="0" presId="urn:microsoft.com/office/officeart/2005/8/layout/hierarchy2"/>
    <dgm:cxn modelId="{8B782D76-A719-7748-9EE8-BFC4516D5160}" type="presOf" srcId="{FFA008AD-D2D9-EC49-B3CA-CD1C5A2D5D59}" destId="{FE8B10E8-26F7-3945-A9BE-86A579C1A75B}" srcOrd="0" destOrd="0" presId="urn:microsoft.com/office/officeart/2005/8/layout/hierarchy2"/>
    <dgm:cxn modelId="{C2B7B7A1-50ED-7C49-A14F-40D8DE630756}" type="presOf" srcId="{D85C8D75-3650-3F4F-80B3-4AF2B77EB7BB}" destId="{CE5E0865-E9AB-5B45-8D23-E482548335C4}" srcOrd="0" destOrd="0" presId="urn:microsoft.com/office/officeart/2005/8/layout/hierarchy2"/>
    <dgm:cxn modelId="{4AE0D5A7-5A6F-FF4D-9DD1-C74384D73DE8}" srcId="{C4072065-BDCD-454F-938B-562A8B4E0363}" destId="{753D4112-2F0A-3649-83D1-997E9DDED77B}" srcOrd="2" destOrd="0" parTransId="{E20D5075-DB1B-EF43-A0EB-76E341314BB6}" sibTransId="{DB4C7D14-269F-C648-A964-7320E4D4953A}"/>
    <dgm:cxn modelId="{0D1438AC-472F-734B-B1B1-186B9FE0F1FE}" srcId="{7A354E7F-1F58-2F42-BF0A-891EF8A2AEEB}" destId="{F3BC5ABA-7231-5D4E-9E0C-78C185CF5AF9}" srcOrd="0" destOrd="0" parTransId="{D07A777E-3532-FB41-82AB-A9A8EFBB188D}" sibTransId="{945AA09E-63D7-D340-93DD-D1B1C5DCC117}"/>
    <dgm:cxn modelId="{974B1DCB-AB92-D24C-8E67-66874181E524}" type="presOf" srcId="{D071A3D2-0476-3744-AC21-61A60DB13B30}" destId="{A2E8BC98-9E75-9341-A7D2-B5542BE8D6D5}" srcOrd="0" destOrd="0" presId="urn:microsoft.com/office/officeart/2005/8/layout/hierarchy2"/>
    <dgm:cxn modelId="{0CFACAD1-8531-DC41-BC1F-B6C03633C665}" type="presOf" srcId="{C4072065-BDCD-454F-938B-562A8B4E0363}" destId="{6407DE8B-3351-D244-AA9A-90558D729021}" srcOrd="0" destOrd="0" presId="urn:microsoft.com/office/officeart/2005/8/layout/hierarchy2"/>
    <dgm:cxn modelId="{350241D5-99C1-C049-B0CD-8F3A0C8B83ED}" type="presOf" srcId="{7F457C29-D522-B94C-90AF-8B4F23147660}" destId="{6947375D-3BBC-134B-ADB8-45B8E053D04E}" srcOrd="1" destOrd="0" presId="urn:microsoft.com/office/officeart/2005/8/layout/hierarchy2"/>
    <dgm:cxn modelId="{233DAED5-DDED-6C46-BEBE-0E71BAE365D9}" srcId="{FFA008AD-D2D9-EC49-B3CA-CD1C5A2D5D59}" destId="{9FB0F60E-FC42-674A-8C3C-91E212F6488D}" srcOrd="0" destOrd="0" parTransId="{C60A451B-1685-874B-873E-555935BD3E57}" sibTransId="{EA8DC606-DC7B-6440-A37C-65F513EDF944}"/>
    <dgm:cxn modelId="{A2B0D9E7-7C64-D046-AB61-6DFD2B410948}" type="presOf" srcId="{9FB0F60E-FC42-674A-8C3C-91E212F6488D}" destId="{9046E244-FE84-BF45-9B92-6EA3EC9A66E6}" srcOrd="0" destOrd="0" presId="urn:microsoft.com/office/officeart/2005/8/layout/hierarchy2"/>
    <dgm:cxn modelId="{FD9A8DF2-2957-EC4E-B124-EB3E19B9430B}" type="presOf" srcId="{D071A3D2-0476-3744-AC21-61A60DB13B30}" destId="{1951894E-9834-984D-8D80-21783B6CF1AB}" srcOrd="1" destOrd="0" presId="urn:microsoft.com/office/officeart/2005/8/layout/hierarchy2"/>
    <dgm:cxn modelId="{270FC8F8-D263-6042-8EFD-01675BC8DCC8}" type="presOf" srcId="{C60A451B-1685-874B-873E-555935BD3E57}" destId="{8E477167-061B-1644-AC15-89EB749E4131}" srcOrd="0" destOrd="0" presId="urn:microsoft.com/office/officeart/2005/8/layout/hierarchy2"/>
    <dgm:cxn modelId="{938C4E84-EA0B-3B40-AE1A-AF6E89A336B3}" type="presParOf" srcId="{6407DE8B-3351-D244-AA9A-90558D729021}" destId="{A858DE63-F042-0F4A-B21C-7130A67E575B}" srcOrd="0" destOrd="0" presId="urn:microsoft.com/office/officeart/2005/8/layout/hierarchy2"/>
    <dgm:cxn modelId="{4D9519E7-5C0E-A14F-8EC9-4E0D7297BBED}" type="presParOf" srcId="{A858DE63-F042-0F4A-B21C-7130A67E575B}" destId="{FE8B10E8-26F7-3945-A9BE-86A579C1A75B}" srcOrd="0" destOrd="0" presId="urn:microsoft.com/office/officeart/2005/8/layout/hierarchy2"/>
    <dgm:cxn modelId="{821C088F-F5DF-8D4D-8AF1-A1512DDFFCAE}" type="presParOf" srcId="{A858DE63-F042-0F4A-B21C-7130A67E575B}" destId="{EC0DC5FA-3FEC-AB4F-BE5C-46144C267D30}" srcOrd="1" destOrd="0" presId="urn:microsoft.com/office/officeart/2005/8/layout/hierarchy2"/>
    <dgm:cxn modelId="{11A1741B-769B-5440-8DAF-5EA2D1CE3330}" type="presParOf" srcId="{EC0DC5FA-3FEC-AB4F-BE5C-46144C267D30}" destId="{8E477167-061B-1644-AC15-89EB749E4131}" srcOrd="0" destOrd="0" presId="urn:microsoft.com/office/officeart/2005/8/layout/hierarchy2"/>
    <dgm:cxn modelId="{7F8A4882-A489-AA49-BC7D-5D33B9461E67}" type="presParOf" srcId="{8E477167-061B-1644-AC15-89EB749E4131}" destId="{4FE54912-E76A-B64F-ACC2-5A61C3E2AC7A}" srcOrd="0" destOrd="0" presId="urn:microsoft.com/office/officeart/2005/8/layout/hierarchy2"/>
    <dgm:cxn modelId="{EF2FE65B-01C8-B94E-9EE8-9AABFD2BAB82}" type="presParOf" srcId="{EC0DC5FA-3FEC-AB4F-BE5C-46144C267D30}" destId="{676A7798-746F-274E-8C32-7736E864E0A0}" srcOrd="1" destOrd="0" presId="urn:microsoft.com/office/officeart/2005/8/layout/hierarchy2"/>
    <dgm:cxn modelId="{93431A73-3234-DC43-9486-3239B3213759}" type="presParOf" srcId="{676A7798-746F-274E-8C32-7736E864E0A0}" destId="{9046E244-FE84-BF45-9B92-6EA3EC9A66E6}" srcOrd="0" destOrd="0" presId="urn:microsoft.com/office/officeart/2005/8/layout/hierarchy2"/>
    <dgm:cxn modelId="{2C3149FE-5023-1648-9482-95C74C560817}" type="presParOf" srcId="{676A7798-746F-274E-8C32-7736E864E0A0}" destId="{4781ADCE-7B8F-8447-863C-284BACBABF69}" srcOrd="1" destOrd="0" presId="urn:microsoft.com/office/officeart/2005/8/layout/hierarchy2"/>
    <dgm:cxn modelId="{BA1B590B-DCDD-044E-8F7D-6442DB0928B3}" type="presParOf" srcId="{6407DE8B-3351-D244-AA9A-90558D729021}" destId="{23153F75-4182-F94B-8A92-910A9EFB3D66}" srcOrd="1" destOrd="0" presId="urn:microsoft.com/office/officeart/2005/8/layout/hierarchy2"/>
    <dgm:cxn modelId="{ED64E04B-7268-B546-A063-02FCD398DFDF}" type="presParOf" srcId="{23153F75-4182-F94B-8A92-910A9EFB3D66}" destId="{59F1B0BE-DEAE-5542-8826-7287C5CCB011}" srcOrd="0" destOrd="0" presId="urn:microsoft.com/office/officeart/2005/8/layout/hierarchy2"/>
    <dgm:cxn modelId="{37623D6E-4FF1-114B-A026-566431DA0A15}" type="presParOf" srcId="{23153F75-4182-F94B-8A92-910A9EFB3D66}" destId="{133D68A9-EE1A-224A-90A1-978F04FDFC1F}" srcOrd="1" destOrd="0" presId="urn:microsoft.com/office/officeart/2005/8/layout/hierarchy2"/>
    <dgm:cxn modelId="{6C66CB97-BDEF-8049-9545-552212C229F9}" type="presParOf" srcId="{133D68A9-EE1A-224A-90A1-978F04FDFC1F}" destId="{1994FD46-8A6B-F044-B26E-9F7F57F7BFDC}" srcOrd="0" destOrd="0" presId="urn:microsoft.com/office/officeart/2005/8/layout/hierarchy2"/>
    <dgm:cxn modelId="{C44E9A53-76DB-8545-8AD9-5155BFAA6450}" type="presParOf" srcId="{1994FD46-8A6B-F044-B26E-9F7F57F7BFDC}" destId="{2C3157EA-3F1E-6C4D-90BC-CF78AB42CB5B}" srcOrd="0" destOrd="0" presId="urn:microsoft.com/office/officeart/2005/8/layout/hierarchy2"/>
    <dgm:cxn modelId="{676098E5-54B3-8941-A34F-EE96A9BDBD1E}" type="presParOf" srcId="{133D68A9-EE1A-224A-90A1-978F04FDFC1F}" destId="{15B4AC53-C71F-954C-93CD-61BBD7E4E8D2}" srcOrd="1" destOrd="0" presId="urn:microsoft.com/office/officeart/2005/8/layout/hierarchy2"/>
    <dgm:cxn modelId="{FC3127E6-AB0A-5C40-B95E-5387E4A53148}" type="presParOf" srcId="{15B4AC53-C71F-954C-93CD-61BBD7E4E8D2}" destId="{1EDC5864-942B-AC4E-83D6-B10BE6EDC763}" srcOrd="0" destOrd="0" presId="urn:microsoft.com/office/officeart/2005/8/layout/hierarchy2"/>
    <dgm:cxn modelId="{87ACAB44-E78C-394B-9E99-F1D04F56E815}" type="presParOf" srcId="{15B4AC53-C71F-954C-93CD-61BBD7E4E8D2}" destId="{86CA5E52-5774-7742-9DA7-86C829649B9A}" srcOrd="1" destOrd="0" presId="urn:microsoft.com/office/officeart/2005/8/layout/hierarchy2"/>
    <dgm:cxn modelId="{317F5452-6AC7-AD41-96F2-0709AC458F0C}" type="presParOf" srcId="{133D68A9-EE1A-224A-90A1-978F04FDFC1F}" destId="{10660182-D058-2D4D-99CF-A7656A5EBBFD}" srcOrd="2" destOrd="0" presId="urn:microsoft.com/office/officeart/2005/8/layout/hierarchy2"/>
    <dgm:cxn modelId="{C824B4DD-86D5-0144-AE8A-A3AD3AB08E6A}" type="presParOf" srcId="{10660182-D058-2D4D-99CF-A7656A5EBBFD}" destId="{6947375D-3BBC-134B-ADB8-45B8E053D04E}" srcOrd="0" destOrd="0" presId="urn:microsoft.com/office/officeart/2005/8/layout/hierarchy2"/>
    <dgm:cxn modelId="{4EAF9F00-07AF-344F-B1FD-6C4951C24C0D}" type="presParOf" srcId="{133D68A9-EE1A-224A-90A1-978F04FDFC1F}" destId="{0A62FD0D-4D52-FB48-815D-22D05D1A89DB}" srcOrd="3" destOrd="0" presId="urn:microsoft.com/office/officeart/2005/8/layout/hierarchy2"/>
    <dgm:cxn modelId="{A94BFF3F-962C-0140-B323-1DEA55C2BFAE}" type="presParOf" srcId="{0A62FD0D-4D52-FB48-815D-22D05D1A89DB}" destId="{CE5E0865-E9AB-5B45-8D23-E482548335C4}" srcOrd="0" destOrd="0" presId="urn:microsoft.com/office/officeart/2005/8/layout/hierarchy2"/>
    <dgm:cxn modelId="{CC24DEFF-2C0C-E742-9A61-F2878C2324D3}" type="presParOf" srcId="{0A62FD0D-4D52-FB48-815D-22D05D1A89DB}" destId="{6CB8B83F-1FAC-5746-A38E-0EF693FDB6B4}" srcOrd="1" destOrd="0" presId="urn:microsoft.com/office/officeart/2005/8/layout/hierarchy2"/>
    <dgm:cxn modelId="{301E9D21-5836-C444-A030-EFCEF8FDB0E0}" type="presParOf" srcId="{6407DE8B-3351-D244-AA9A-90558D729021}" destId="{BD5E10DB-5F81-2349-A87E-D6B97017B7D0}" srcOrd="2" destOrd="0" presId="urn:microsoft.com/office/officeart/2005/8/layout/hierarchy2"/>
    <dgm:cxn modelId="{2FDDC867-1E07-C346-BC84-88E3F58F0359}" type="presParOf" srcId="{BD5E10DB-5F81-2349-A87E-D6B97017B7D0}" destId="{E6656E49-EB98-2C41-950A-2712770051B7}" srcOrd="0" destOrd="0" presId="urn:microsoft.com/office/officeart/2005/8/layout/hierarchy2"/>
    <dgm:cxn modelId="{A1DD7320-FECF-EB41-8D56-E9F218B772FF}" type="presParOf" srcId="{BD5E10DB-5F81-2349-A87E-D6B97017B7D0}" destId="{B34B1519-96D4-B749-BF52-91C36B342F4B}" srcOrd="1" destOrd="0" presId="urn:microsoft.com/office/officeart/2005/8/layout/hierarchy2"/>
    <dgm:cxn modelId="{896F3CDA-BC65-FC44-98B7-65FF570AE129}" type="presParOf" srcId="{B34B1519-96D4-B749-BF52-91C36B342F4B}" destId="{A2E8BC98-9E75-9341-A7D2-B5542BE8D6D5}" srcOrd="0" destOrd="0" presId="urn:microsoft.com/office/officeart/2005/8/layout/hierarchy2"/>
    <dgm:cxn modelId="{B9A77F2F-57F2-284F-83C8-D6821A70BB2A}" type="presParOf" srcId="{A2E8BC98-9E75-9341-A7D2-B5542BE8D6D5}" destId="{1951894E-9834-984D-8D80-21783B6CF1AB}" srcOrd="0" destOrd="0" presId="urn:microsoft.com/office/officeart/2005/8/layout/hierarchy2"/>
    <dgm:cxn modelId="{662821F1-A55F-1748-A88D-432EB94B8C0E}" type="presParOf" srcId="{B34B1519-96D4-B749-BF52-91C36B342F4B}" destId="{B6AD3DB7-1040-6B41-8683-A80FC02E3DA4}" srcOrd="1" destOrd="0" presId="urn:microsoft.com/office/officeart/2005/8/layout/hierarchy2"/>
    <dgm:cxn modelId="{D1B4C485-6CF6-384A-A4B3-66E37BDB4347}" type="presParOf" srcId="{B6AD3DB7-1040-6B41-8683-A80FC02E3DA4}" destId="{16D03962-E700-874F-AD10-1D9E07FB7ACD}" srcOrd="0" destOrd="0" presId="urn:microsoft.com/office/officeart/2005/8/layout/hierarchy2"/>
    <dgm:cxn modelId="{0B6EEE43-EA77-674F-BF85-4BBE7AF28336}" type="presParOf" srcId="{B6AD3DB7-1040-6B41-8683-A80FC02E3DA4}" destId="{22605693-F671-8C4E-B821-40BF164D34C3}"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2D98B99A-13A9-224B-95DE-59EDA3DF5853}" type="doc">
      <dgm:prSet loTypeId="urn:microsoft.com/office/officeart/2009/3/layout/RandomtoResultProcess" loCatId="" qsTypeId="urn:microsoft.com/office/officeart/2005/8/quickstyle/simple1" qsCatId="simple" csTypeId="urn:microsoft.com/office/officeart/2005/8/colors/accent1_2" csCatId="accent1" phldr="1"/>
      <dgm:spPr/>
      <dgm:t>
        <a:bodyPr/>
        <a:lstStyle/>
        <a:p>
          <a:endParaRPr lang="en-US"/>
        </a:p>
      </dgm:t>
    </dgm:pt>
    <dgm:pt modelId="{72621CB0-A05A-EC4B-9897-2C3642AE2B80}">
      <dgm:prSet phldrT="[Text]" custT="1"/>
      <dgm:spPr/>
      <dgm:t>
        <a:bodyPr/>
        <a:lstStyle/>
        <a:p>
          <a:r>
            <a:rPr lang="en-US" sz="1200" dirty="0"/>
            <a:t>Institutional Application</a:t>
          </a:r>
        </a:p>
      </dgm:t>
    </dgm:pt>
    <dgm:pt modelId="{CF4B9B81-8CB6-8D4F-9367-E07BB9CFF1D3}" type="parTrans" cxnId="{27E971A0-855A-DB43-9AB9-411414640BF9}">
      <dgm:prSet/>
      <dgm:spPr/>
      <dgm:t>
        <a:bodyPr/>
        <a:lstStyle/>
        <a:p>
          <a:endParaRPr lang="en-US"/>
        </a:p>
      </dgm:t>
    </dgm:pt>
    <dgm:pt modelId="{1E20B0A0-1710-FA4C-BFD5-D54826135A7A}" type="sibTrans" cxnId="{27E971A0-855A-DB43-9AB9-411414640BF9}">
      <dgm:prSet/>
      <dgm:spPr/>
      <dgm:t>
        <a:bodyPr/>
        <a:lstStyle/>
        <a:p>
          <a:endParaRPr lang="en-US"/>
        </a:p>
      </dgm:t>
    </dgm:pt>
    <dgm:pt modelId="{9C56E5DC-40CC-0847-965F-E343EF18C584}">
      <dgm:prSet custT="1"/>
      <dgm:spPr/>
      <dgm:t>
        <a:bodyPr/>
        <a:lstStyle/>
        <a:p>
          <a:r>
            <a:rPr lang="en-US" sz="1200" dirty="0"/>
            <a:t>Focused Inquiry Question</a:t>
          </a:r>
        </a:p>
      </dgm:t>
    </dgm:pt>
    <dgm:pt modelId="{7BDE64D8-1E0A-C743-8FAC-B8874A103D91}" type="parTrans" cxnId="{8780E503-2217-CD46-BFD2-C53A0E6E144C}">
      <dgm:prSet/>
      <dgm:spPr/>
      <dgm:t>
        <a:bodyPr/>
        <a:lstStyle/>
        <a:p>
          <a:endParaRPr lang="en-US"/>
        </a:p>
      </dgm:t>
    </dgm:pt>
    <dgm:pt modelId="{4E5DAD95-15AE-9A43-82D6-4CAAFE904AC8}" type="sibTrans" cxnId="{8780E503-2217-CD46-BFD2-C53A0E6E144C}">
      <dgm:prSet/>
      <dgm:spPr/>
      <dgm:t>
        <a:bodyPr/>
        <a:lstStyle/>
        <a:p>
          <a:endParaRPr lang="en-US"/>
        </a:p>
      </dgm:t>
    </dgm:pt>
    <dgm:pt modelId="{2001CC8C-CE89-F14F-A4F3-3C579115AE25}">
      <dgm:prSet custT="1"/>
      <dgm:spPr/>
      <dgm:t>
        <a:bodyPr/>
        <a:lstStyle/>
        <a:p>
          <a:r>
            <a:rPr lang="en-US" sz="1200" dirty="0"/>
            <a:t>Selection of Method(s)</a:t>
          </a:r>
        </a:p>
      </dgm:t>
    </dgm:pt>
    <dgm:pt modelId="{1086606C-868B-FC43-B4CD-F31C7CE462E4}" type="parTrans" cxnId="{3323CD55-CBAC-5E48-9629-F35CB44D0255}">
      <dgm:prSet/>
      <dgm:spPr/>
      <dgm:t>
        <a:bodyPr/>
        <a:lstStyle/>
        <a:p>
          <a:endParaRPr lang="en-US"/>
        </a:p>
      </dgm:t>
    </dgm:pt>
    <dgm:pt modelId="{4A2679CE-EC2D-3C40-914C-0710EE748219}" type="sibTrans" cxnId="{3323CD55-CBAC-5E48-9629-F35CB44D0255}">
      <dgm:prSet/>
      <dgm:spPr/>
      <dgm:t>
        <a:bodyPr/>
        <a:lstStyle/>
        <a:p>
          <a:endParaRPr lang="en-US"/>
        </a:p>
      </dgm:t>
    </dgm:pt>
    <dgm:pt modelId="{83BA43E6-9F57-7E41-B03D-B865837CC3B4}">
      <dgm:prSet custT="1"/>
      <dgm:spPr/>
      <dgm:t>
        <a:bodyPr/>
        <a:lstStyle/>
        <a:p>
          <a:r>
            <a:rPr lang="en-US" sz="1200" dirty="0"/>
            <a:t>Data Collection and Analysis</a:t>
          </a:r>
        </a:p>
      </dgm:t>
    </dgm:pt>
    <dgm:pt modelId="{56FF7F0D-E334-7147-8EB3-361DF751AEA9}" type="parTrans" cxnId="{BC6C20BD-04EC-F84F-889C-A6C3A7C0D061}">
      <dgm:prSet/>
      <dgm:spPr/>
      <dgm:t>
        <a:bodyPr/>
        <a:lstStyle/>
        <a:p>
          <a:endParaRPr lang="en-US"/>
        </a:p>
      </dgm:t>
    </dgm:pt>
    <dgm:pt modelId="{B1EF5815-5942-B447-A507-67BABAF7BE3E}" type="sibTrans" cxnId="{BC6C20BD-04EC-F84F-889C-A6C3A7C0D061}">
      <dgm:prSet/>
      <dgm:spPr/>
      <dgm:t>
        <a:bodyPr/>
        <a:lstStyle/>
        <a:p>
          <a:endParaRPr lang="en-US"/>
        </a:p>
      </dgm:t>
    </dgm:pt>
    <dgm:pt modelId="{91A229C8-C050-4F47-8B42-29877D5893F4}">
      <dgm:prSet custT="1"/>
      <dgm:spPr/>
      <dgm:t>
        <a:bodyPr/>
        <a:lstStyle/>
        <a:p>
          <a:pPr algn="ctr">
            <a:buNone/>
          </a:pPr>
          <a:r>
            <a:rPr lang="en-US" sz="1200" dirty="0"/>
            <a:t>Survey</a:t>
          </a:r>
        </a:p>
      </dgm:t>
    </dgm:pt>
    <dgm:pt modelId="{AF38CC0D-CD53-C044-82B0-4903A140D792}" type="parTrans" cxnId="{96884107-5D64-B64E-971A-777317390270}">
      <dgm:prSet/>
      <dgm:spPr/>
      <dgm:t>
        <a:bodyPr/>
        <a:lstStyle/>
        <a:p>
          <a:endParaRPr lang="en-US"/>
        </a:p>
      </dgm:t>
    </dgm:pt>
    <dgm:pt modelId="{23A93416-9ACD-A348-A962-A473D2690619}" type="sibTrans" cxnId="{96884107-5D64-B64E-971A-777317390270}">
      <dgm:prSet/>
      <dgm:spPr/>
      <dgm:t>
        <a:bodyPr/>
        <a:lstStyle/>
        <a:p>
          <a:endParaRPr lang="en-US"/>
        </a:p>
      </dgm:t>
    </dgm:pt>
    <dgm:pt modelId="{74922901-6811-9E4B-B31D-4391D9A0D1AA}">
      <dgm:prSet custT="1"/>
      <dgm:spPr/>
      <dgm:t>
        <a:bodyPr/>
        <a:lstStyle/>
        <a:p>
          <a:pPr algn="ctr">
            <a:buNone/>
          </a:pPr>
          <a:r>
            <a:rPr lang="en-US" sz="1200" dirty="0"/>
            <a:t>Interview</a:t>
          </a:r>
        </a:p>
      </dgm:t>
    </dgm:pt>
    <dgm:pt modelId="{65BE0E40-4772-5D49-8F5F-BE9D16E05698}" type="parTrans" cxnId="{627A8275-9283-7146-A8A4-7624BAF65333}">
      <dgm:prSet/>
      <dgm:spPr/>
      <dgm:t>
        <a:bodyPr/>
        <a:lstStyle/>
        <a:p>
          <a:endParaRPr lang="en-US"/>
        </a:p>
      </dgm:t>
    </dgm:pt>
    <dgm:pt modelId="{7CA0928A-6968-A74F-9788-D9A9FECCB5BD}" type="sibTrans" cxnId="{627A8275-9283-7146-A8A4-7624BAF65333}">
      <dgm:prSet/>
      <dgm:spPr/>
      <dgm:t>
        <a:bodyPr/>
        <a:lstStyle/>
        <a:p>
          <a:endParaRPr lang="en-US"/>
        </a:p>
      </dgm:t>
    </dgm:pt>
    <dgm:pt modelId="{D6EFDE7F-E8D7-B849-A7B4-28C87DC5BDFF}">
      <dgm:prSet custT="1"/>
      <dgm:spPr/>
      <dgm:t>
        <a:bodyPr/>
        <a:lstStyle/>
        <a:p>
          <a:pPr algn="ctr">
            <a:buNone/>
          </a:pPr>
          <a:r>
            <a:rPr lang="en-US" sz="1200" dirty="0"/>
            <a:t>Descriptive</a:t>
          </a:r>
        </a:p>
      </dgm:t>
    </dgm:pt>
    <dgm:pt modelId="{EC69E9BF-AE79-9A4F-8A78-ECB67B2162D4}" type="parTrans" cxnId="{F4820000-CAA5-A945-B455-82C906447010}">
      <dgm:prSet/>
      <dgm:spPr/>
      <dgm:t>
        <a:bodyPr/>
        <a:lstStyle/>
        <a:p>
          <a:endParaRPr lang="en-US"/>
        </a:p>
      </dgm:t>
    </dgm:pt>
    <dgm:pt modelId="{B070EA16-9E3D-8044-AC6F-B749E1CC477C}" type="sibTrans" cxnId="{F4820000-CAA5-A945-B455-82C906447010}">
      <dgm:prSet/>
      <dgm:spPr/>
      <dgm:t>
        <a:bodyPr/>
        <a:lstStyle/>
        <a:p>
          <a:endParaRPr lang="en-US"/>
        </a:p>
      </dgm:t>
    </dgm:pt>
    <dgm:pt modelId="{6F768F70-E2F3-AA42-945F-5D06C29B3F02}">
      <dgm:prSet custT="1"/>
      <dgm:spPr/>
      <dgm:t>
        <a:bodyPr/>
        <a:lstStyle/>
        <a:p>
          <a:pPr algn="ctr">
            <a:buNone/>
          </a:pPr>
          <a:r>
            <a:rPr lang="en-US" sz="1200" dirty="0"/>
            <a:t>Exploratory</a:t>
          </a:r>
        </a:p>
      </dgm:t>
    </dgm:pt>
    <dgm:pt modelId="{69EE2851-52E9-A243-952C-0486745B4BDD}" type="parTrans" cxnId="{B152247F-06FD-044F-A7EA-00C60DD1D413}">
      <dgm:prSet/>
      <dgm:spPr/>
      <dgm:t>
        <a:bodyPr/>
        <a:lstStyle/>
        <a:p>
          <a:endParaRPr lang="en-US"/>
        </a:p>
      </dgm:t>
    </dgm:pt>
    <dgm:pt modelId="{C7B5BADC-6E47-2C41-8A97-793EDFFAE2C1}" type="sibTrans" cxnId="{B152247F-06FD-044F-A7EA-00C60DD1D413}">
      <dgm:prSet/>
      <dgm:spPr/>
      <dgm:t>
        <a:bodyPr/>
        <a:lstStyle/>
        <a:p>
          <a:endParaRPr lang="en-US"/>
        </a:p>
      </dgm:t>
    </dgm:pt>
    <dgm:pt modelId="{FD8A8996-0AC9-544A-A4B8-F452A8FB78D9}">
      <dgm:prSet custT="1"/>
      <dgm:spPr/>
      <dgm:t>
        <a:bodyPr/>
        <a:lstStyle/>
        <a:p>
          <a:pPr algn="ctr">
            <a:buNone/>
          </a:pPr>
          <a:r>
            <a:rPr lang="en-US" sz="1200" dirty="0"/>
            <a:t>Experimental</a:t>
          </a:r>
        </a:p>
      </dgm:t>
    </dgm:pt>
    <dgm:pt modelId="{8C6077EC-A902-AD42-A53C-5F200F6AD08E}" type="parTrans" cxnId="{23B4A095-7EB8-8649-B476-1C6C49480E65}">
      <dgm:prSet/>
      <dgm:spPr/>
      <dgm:t>
        <a:bodyPr/>
        <a:lstStyle/>
        <a:p>
          <a:endParaRPr lang="en-US"/>
        </a:p>
      </dgm:t>
    </dgm:pt>
    <dgm:pt modelId="{2521E5A6-EB97-504A-84F6-7C5C48BAF8B4}" type="sibTrans" cxnId="{23B4A095-7EB8-8649-B476-1C6C49480E65}">
      <dgm:prSet/>
      <dgm:spPr/>
      <dgm:t>
        <a:bodyPr/>
        <a:lstStyle/>
        <a:p>
          <a:endParaRPr lang="en-US"/>
        </a:p>
      </dgm:t>
    </dgm:pt>
    <dgm:pt modelId="{7D8916C6-8FCE-5449-AF1D-3060AC08332E}">
      <dgm:prSet custT="1"/>
      <dgm:spPr/>
      <dgm:t>
        <a:bodyPr/>
        <a:lstStyle/>
        <a:p>
          <a:r>
            <a:rPr lang="en-US" sz="1200" dirty="0"/>
            <a:t>Findings and Implications</a:t>
          </a:r>
        </a:p>
      </dgm:t>
    </dgm:pt>
    <dgm:pt modelId="{40EBE2C3-8F26-B642-8C5E-37C5DA561840}" type="parTrans" cxnId="{F9925FEC-ADEA-9B49-BC84-A7E0886F2452}">
      <dgm:prSet/>
      <dgm:spPr/>
      <dgm:t>
        <a:bodyPr/>
        <a:lstStyle/>
        <a:p>
          <a:endParaRPr lang="en-US"/>
        </a:p>
      </dgm:t>
    </dgm:pt>
    <dgm:pt modelId="{FCE01929-AE6B-B048-9E36-2B085B11E225}" type="sibTrans" cxnId="{F9925FEC-ADEA-9B49-BC84-A7E0886F2452}">
      <dgm:prSet/>
      <dgm:spPr/>
      <dgm:t>
        <a:bodyPr/>
        <a:lstStyle/>
        <a:p>
          <a:endParaRPr lang="en-US"/>
        </a:p>
      </dgm:t>
    </dgm:pt>
    <dgm:pt modelId="{DDE5E14C-0915-2848-A703-F07C68D2A935}">
      <dgm:prSet custT="1"/>
      <dgm:spPr/>
      <dgm:t>
        <a:bodyPr/>
        <a:lstStyle/>
        <a:p>
          <a:r>
            <a:rPr lang="en-US" sz="1200" dirty="0"/>
            <a:t>Topic Refinement and Theory Exploration</a:t>
          </a:r>
        </a:p>
      </dgm:t>
    </dgm:pt>
    <dgm:pt modelId="{323FA732-7A90-BD40-B19F-0E2EDE6BBC68}" type="parTrans" cxnId="{807FC5A5-662A-4A47-98DB-B3E35D51E5FB}">
      <dgm:prSet/>
      <dgm:spPr/>
      <dgm:t>
        <a:bodyPr/>
        <a:lstStyle/>
        <a:p>
          <a:endParaRPr lang="en-US"/>
        </a:p>
      </dgm:t>
    </dgm:pt>
    <dgm:pt modelId="{8520D25F-BD5F-AD4A-88C1-5FBDD760C365}" type="sibTrans" cxnId="{807FC5A5-662A-4A47-98DB-B3E35D51E5FB}">
      <dgm:prSet/>
      <dgm:spPr/>
      <dgm:t>
        <a:bodyPr/>
        <a:lstStyle/>
        <a:p>
          <a:endParaRPr lang="en-US"/>
        </a:p>
      </dgm:t>
    </dgm:pt>
    <dgm:pt modelId="{4DA6B862-4769-3344-A649-24C40B171774}">
      <dgm:prSet custT="1"/>
      <dgm:spPr/>
      <dgm:t>
        <a:bodyPr/>
        <a:lstStyle/>
        <a:p>
          <a:pPr algn="ctr">
            <a:buNone/>
          </a:pPr>
          <a:r>
            <a:rPr lang="en-US" sz="1200" dirty="0"/>
            <a:t>Observation</a:t>
          </a:r>
        </a:p>
      </dgm:t>
    </dgm:pt>
    <dgm:pt modelId="{A0CC4EF6-DD9B-474B-B5DC-A6081B8E4D3C}" type="parTrans" cxnId="{3BFCE0A3-D66C-4B46-8199-63C31787D71A}">
      <dgm:prSet/>
      <dgm:spPr/>
      <dgm:t>
        <a:bodyPr/>
        <a:lstStyle/>
        <a:p>
          <a:endParaRPr lang="en-US"/>
        </a:p>
      </dgm:t>
    </dgm:pt>
    <dgm:pt modelId="{593EED7C-DB31-A34D-A14B-731A76F8CF45}" type="sibTrans" cxnId="{3BFCE0A3-D66C-4B46-8199-63C31787D71A}">
      <dgm:prSet/>
      <dgm:spPr/>
      <dgm:t>
        <a:bodyPr/>
        <a:lstStyle/>
        <a:p>
          <a:endParaRPr lang="en-US"/>
        </a:p>
      </dgm:t>
    </dgm:pt>
    <dgm:pt modelId="{3951CED7-A2CA-9F43-956F-6AE3BDD0210E}">
      <dgm:prSet custT="1"/>
      <dgm:spPr/>
      <dgm:t>
        <a:bodyPr/>
        <a:lstStyle/>
        <a:p>
          <a:pPr algn="ctr">
            <a:buNone/>
          </a:pPr>
          <a:r>
            <a:rPr lang="en-US" sz="1200" dirty="0"/>
            <a:t>Etc.</a:t>
          </a:r>
        </a:p>
      </dgm:t>
    </dgm:pt>
    <dgm:pt modelId="{3D323A55-2929-FB48-BB34-C6A2828E3994}" type="parTrans" cxnId="{F309BEEB-9252-C145-90F3-B5352245DAE0}">
      <dgm:prSet/>
      <dgm:spPr/>
      <dgm:t>
        <a:bodyPr/>
        <a:lstStyle/>
        <a:p>
          <a:endParaRPr lang="en-US"/>
        </a:p>
      </dgm:t>
    </dgm:pt>
    <dgm:pt modelId="{981E329D-5986-C94A-A1A8-28F5E74970BB}" type="sibTrans" cxnId="{F309BEEB-9252-C145-90F3-B5352245DAE0}">
      <dgm:prSet/>
      <dgm:spPr/>
      <dgm:t>
        <a:bodyPr/>
        <a:lstStyle/>
        <a:p>
          <a:endParaRPr lang="en-US"/>
        </a:p>
      </dgm:t>
    </dgm:pt>
    <dgm:pt modelId="{E68C57E3-D885-1941-81A1-A7515B35CA61}">
      <dgm:prSet custT="1"/>
      <dgm:spPr/>
      <dgm:t>
        <a:bodyPr/>
        <a:lstStyle/>
        <a:p>
          <a:pPr algn="ctr">
            <a:buNone/>
          </a:pPr>
          <a:r>
            <a:rPr lang="en-US" sz="1200" dirty="0"/>
            <a:t>Focus Group</a:t>
          </a:r>
        </a:p>
      </dgm:t>
    </dgm:pt>
    <dgm:pt modelId="{F06CAC03-5BFC-BC44-845E-5A851AAFA168}" type="parTrans" cxnId="{F043FB32-2F2C-0F45-91C3-7ADB1A6203E5}">
      <dgm:prSet/>
      <dgm:spPr/>
      <dgm:t>
        <a:bodyPr/>
        <a:lstStyle/>
        <a:p>
          <a:endParaRPr lang="en-US"/>
        </a:p>
      </dgm:t>
    </dgm:pt>
    <dgm:pt modelId="{034F0B9A-F781-1443-B033-1D7597B48C34}" type="sibTrans" cxnId="{F043FB32-2F2C-0F45-91C3-7ADB1A6203E5}">
      <dgm:prSet/>
      <dgm:spPr/>
      <dgm:t>
        <a:bodyPr/>
        <a:lstStyle/>
        <a:p>
          <a:endParaRPr lang="en-US"/>
        </a:p>
      </dgm:t>
    </dgm:pt>
    <dgm:pt modelId="{4F02D920-9FEA-C645-BE04-72E3B44FE50B}">
      <dgm:prSet custT="1"/>
      <dgm:spPr/>
      <dgm:t>
        <a:bodyPr/>
        <a:lstStyle/>
        <a:p>
          <a:pPr algn="ctr">
            <a:buNone/>
          </a:pPr>
          <a:r>
            <a:rPr lang="en-US" sz="1200" dirty="0"/>
            <a:t>Patterns</a:t>
          </a:r>
        </a:p>
        <a:p>
          <a:pPr algn="ctr">
            <a:buNone/>
          </a:pPr>
          <a:r>
            <a:rPr lang="en-US" sz="1200" dirty="0"/>
            <a:t>Outliers</a:t>
          </a:r>
        </a:p>
        <a:p>
          <a:pPr algn="ctr">
            <a:buNone/>
          </a:pPr>
          <a:endParaRPr lang="en-US" sz="1200" dirty="0"/>
        </a:p>
      </dgm:t>
    </dgm:pt>
    <dgm:pt modelId="{179B1AB0-DBDE-4E4C-BB77-437E043018D4}" type="parTrans" cxnId="{EE8E336C-86FA-AD48-8186-06E43CB7DCC3}">
      <dgm:prSet/>
      <dgm:spPr/>
      <dgm:t>
        <a:bodyPr/>
        <a:lstStyle/>
        <a:p>
          <a:endParaRPr lang="en-US"/>
        </a:p>
      </dgm:t>
    </dgm:pt>
    <dgm:pt modelId="{BDDFDD08-3E53-8040-B904-8FB9BF2834F6}" type="sibTrans" cxnId="{EE8E336C-86FA-AD48-8186-06E43CB7DCC3}">
      <dgm:prSet/>
      <dgm:spPr/>
      <dgm:t>
        <a:bodyPr/>
        <a:lstStyle/>
        <a:p>
          <a:endParaRPr lang="en-US"/>
        </a:p>
      </dgm:t>
    </dgm:pt>
    <dgm:pt modelId="{6ACFD34A-3433-D341-B2AD-EC826001F9F2}" type="pres">
      <dgm:prSet presAssocID="{2D98B99A-13A9-224B-95DE-59EDA3DF5853}" presName="Name0" presStyleCnt="0">
        <dgm:presLayoutVars>
          <dgm:dir/>
          <dgm:animOne val="branch"/>
          <dgm:animLvl val="lvl"/>
        </dgm:presLayoutVars>
      </dgm:prSet>
      <dgm:spPr/>
    </dgm:pt>
    <dgm:pt modelId="{6D96843E-7D1C-0745-A54E-BA6E630DB7DA}" type="pres">
      <dgm:prSet presAssocID="{72621CB0-A05A-EC4B-9897-2C3642AE2B80}" presName="chaos" presStyleCnt="0"/>
      <dgm:spPr/>
    </dgm:pt>
    <dgm:pt modelId="{A7A8FA6A-5340-C44E-92A7-4F79A1776087}" type="pres">
      <dgm:prSet presAssocID="{72621CB0-A05A-EC4B-9897-2C3642AE2B80}" presName="parTx1" presStyleLbl="revTx" presStyleIdx="0" presStyleCnt="8"/>
      <dgm:spPr/>
    </dgm:pt>
    <dgm:pt modelId="{E6872F8C-E91F-F145-A0D8-25F42E7E6A87}" type="pres">
      <dgm:prSet presAssocID="{72621CB0-A05A-EC4B-9897-2C3642AE2B80}" presName="c1" presStyleLbl="node1" presStyleIdx="0" presStyleCnt="19"/>
      <dgm:spPr/>
    </dgm:pt>
    <dgm:pt modelId="{CD57C843-6324-E84D-ADDC-F327905B3A74}" type="pres">
      <dgm:prSet presAssocID="{72621CB0-A05A-EC4B-9897-2C3642AE2B80}" presName="c2" presStyleLbl="node1" presStyleIdx="1" presStyleCnt="19"/>
      <dgm:spPr/>
    </dgm:pt>
    <dgm:pt modelId="{5D72318D-4A46-054F-B340-6DA8DA5B3561}" type="pres">
      <dgm:prSet presAssocID="{72621CB0-A05A-EC4B-9897-2C3642AE2B80}" presName="c3" presStyleLbl="node1" presStyleIdx="2" presStyleCnt="19"/>
      <dgm:spPr/>
    </dgm:pt>
    <dgm:pt modelId="{3D3C15EB-64CD-B241-9251-7A666422D8F0}" type="pres">
      <dgm:prSet presAssocID="{72621CB0-A05A-EC4B-9897-2C3642AE2B80}" presName="c4" presStyleLbl="node1" presStyleIdx="3" presStyleCnt="19"/>
      <dgm:spPr/>
    </dgm:pt>
    <dgm:pt modelId="{FAA60D11-76EA-DB42-8B0C-C5777B8C4D3F}" type="pres">
      <dgm:prSet presAssocID="{72621CB0-A05A-EC4B-9897-2C3642AE2B80}" presName="c5" presStyleLbl="node1" presStyleIdx="4" presStyleCnt="19"/>
      <dgm:spPr/>
    </dgm:pt>
    <dgm:pt modelId="{057DD20E-F9D7-C547-99D0-406C25E9ECDA}" type="pres">
      <dgm:prSet presAssocID="{72621CB0-A05A-EC4B-9897-2C3642AE2B80}" presName="c6" presStyleLbl="node1" presStyleIdx="5" presStyleCnt="19"/>
      <dgm:spPr/>
    </dgm:pt>
    <dgm:pt modelId="{F18FF580-33F0-A842-8181-A913E7491091}" type="pres">
      <dgm:prSet presAssocID="{72621CB0-A05A-EC4B-9897-2C3642AE2B80}" presName="c7" presStyleLbl="node1" presStyleIdx="6" presStyleCnt="19"/>
      <dgm:spPr/>
    </dgm:pt>
    <dgm:pt modelId="{6E351917-7357-CA4F-8A17-BABAA27C8D7B}" type="pres">
      <dgm:prSet presAssocID="{72621CB0-A05A-EC4B-9897-2C3642AE2B80}" presName="c8" presStyleLbl="node1" presStyleIdx="7" presStyleCnt="19"/>
      <dgm:spPr/>
    </dgm:pt>
    <dgm:pt modelId="{B07F1900-37DA-DD49-8567-65D87F823994}" type="pres">
      <dgm:prSet presAssocID="{72621CB0-A05A-EC4B-9897-2C3642AE2B80}" presName="c9" presStyleLbl="node1" presStyleIdx="8" presStyleCnt="19"/>
      <dgm:spPr/>
    </dgm:pt>
    <dgm:pt modelId="{700A08C5-AD47-3242-9CDE-4F9FA5C18C14}" type="pres">
      <dgm:prSet presAssocID="{72621CB0-A05A-EC4B-9897-2C3642AE2B80}" presName="c10" presStyleLbl="node1" presStyleIdx="9" presStyleCnt="19"/>
      <dgm:spPr/>
    </dgm:pt>
    <dgm:pt modelId="{2C3C50AF-7926-D44F-88DE-40776A53B768}" type="pres">
      <dgm:prSet presAssocID="{72621CB0-A05A-EC4B-9897-2C3642AE2B80}" presName="c11" presStyleLbl="node1" presStyleIdx="10" presStyleCnt="19"/>
      <dgm:spPr/>
    </dgm:pt>
    <dgm:pt modelId="{FD040F53-E7CE-E948-BFF0-BB5BC5AF5C7F}" type="pres">
      <dgm:prSet presAssocID="{72621CB0-A05A-EC4B-9897-2C3642AE2B80}" presName="c12" presStyleLbl="node1" presStyleIdx="11" presStyleCnt="19"/>
      <dgm:spPr/>
    </dgm:pt>
    <dgm:pt modelId="{4A271364-2EF8-CD49-B872-F83395D1051B}" type="pres">
      <dgm:prSet presAssocID="{72621CB0-A05A-EC4B-9897-2C3642AE2B80}" presName="c13" presStyleLbl="node1" presStyleIdx="12" presStyleCnt="19"/>
      <dgm:spPr/>
    </dgm:pt>
    <dgm:pt modelId="{C8364F91-C3DA-184F-B93A-94ADA162D08B}" type="pres">
      <dgm:prSet presAssocID="{72621CB0-A05A-EC4B-9897-2C3642AE2B80}" presName="c14" presStyleLbl="node1" presStyleIdx="13" presStyleCnt="19"/>
      <dgm:spPr/>
    </dgm:pt>
    <dgm:pt modelId="{3608A903-0196-1B45-8B2D-975F58220743}" type="pres">
      <dgm:prSet presAssocID="{72621CB0-A05A-EC4B-9897-2C3642AE2B80}" presName="c15" presStyleLbl="node1" presStyleIdx="14" presStyleCnt="19"/>
      <dgm:spPr/>
    </dgm:pt>
    <dgm:pt modelId="{C87B5B14-1F9A-AA45-9DA7-41C386502357}" type="pres">
      <dgm:prSet presAssocID="{72621CB0-A05A-EC4B-9897-2C3642AE2B80}" presName="c16" presStyleLbl="node1" presStyleIdx="15" presStyleCnt="19"/>
      <dgm:spPr/>
    </dgm:pt>
    <dgm:pt modelId="{FD46DBC4-A6E3-0149-9885-1ECE8640FB30}" type="pres">
      <dgm:prSet presAssocID="{72621CB0-A05A-EC4B-9897-2C3642AE2B80}" presName="c17" presStyleLbl="node1" presStyleIdx="16" presStyleCnt="19"/>
      <dgm:spPr/>
    </dgm:pt>
    <dgm:pt modelId="{D6A9C332-DE33-A748-B91C-637850C412D4}" type="pres">
      <dgm:prSet presAssocID="{72621CB0-A05A-EC4B-9897-2C3642AE2B80}" presName="c18" presStyleLbl="node1" presStyleIdx="17" presStyleCnt="19"/>
      <dgm:spPr/>
    </dgm:pt>
    <dgm:pt modelId="{7652439D-F5D7-8D40-B875-DECAB59B8626}" type="pres">
      <dgm:prSet presAssocID="{1E20B0A0-1710-FA4C-BFD5-D54826135A7A}" presName="chevronComposite1" presStyleCnt="0"/>
      <dgm:spPr/>
    </dgm:pt>
    <dgm:pt modelId="{E546E5F5-9481-0245-9CE9-3C775F0229E3}" type="pres">
      <dgm:prSet presAssocID="{1E20B0A0-1710-FA4C-BFD5-D54826135A7A}" presName="chevron1" presStyleLbl="sibTrans2D1" presStyleIdx="0" presStyleCnt="5"/>
      <dgm:spPr/>
    </dgm:pt>
    <dgm:pt modelId="{C8C84F53-9883-9746-B003-E098ABA3B5D1}" type="pres">
      <dgm:prSet presAssocID="{1E20B0A0-1710-FA4C-BFD5-D54826135A7A}" presName="spChevron1" presStyleCnt="0"/>
      <dgm:spPr/>
    </dgm:pt>
    <dgm:pt modelId="{AE418F05-37AF-874C-94EB-E57875CB82CB}" type="pres">
      <dgm:prSet presAssocID="{DDE5E14C-0915-2848-A703-F07C68D2A935}" presName="middle" presStyleCnt="0"/>
      <dgm:spPr/>
    </dgm:pt>
    <dgm:pt modelId="{994736E3-485D-1749-9EE1-5D1A07902307}" type="pres">
      <dgm:prSet presAssocID="{DDE5E14C-0915-2848-A703-F07C68D2A935}" presName="parTxMid" presStyleLbl="revTx" presStyleIdx="1" presStyleCnt="8"/>
      <dgm:spPr/>
    </dgm:pt>
    <dgm:pt modelId="{1349378A-CAF6-DF46-A745-DEC9C5B03E8A}" type="pres">
      <dgm:prSet presAssocID="{DDE5E14C-0915-2848-A703-F07C68D2A935}" presName="spMid" presStyleCnt="0"/>
      <dgm:spPr/>
    </dgm:pt>
    <dgm:pt modelId="{CC486D0D-5C34-3046-AE25-D0B5CA3E9AAE}" type="pres">
      <dgm:prSet presAssocID="{8520D25F-BD5F-AD4A-88C1-5FBDD760C365}" presName="chevronComposite1" presStyleCnt="0"/>
      <dgm:spPr/>
    </dgm:pt>
    <dgm:pt modelId="{55F3456E-93EC-8C48-87F2-2AF4C6331F41}" type="pres">
      <dgm:prSet presAssocID="{8520D25F-BD5F-AD4A-88C1-5FBDD760C365}" presName="chevron1" presStyleLbl="sibTrans2D1" presStyleIdx="1" presStyleCnt="5"/>
      <dgm:spPr/>
    </dgm:pt>
    <dgm:pt modelId="{46129747-4B6E-374D-AD08-FB9C9E0702DF}" type="pres">
      <dgm:prSet presAssocID="{8520D25F-BD5F-AD4A-88C1-5FBDD760C365}" presName="spChevron1" presStyleCnt="0"/>
      <dgm:spPr/>
    </dgm:pt>
    <dgm:pt modelId="{A63465B2-FB46-E644-8D0B-F1CD44766247}" type="pres">
      <dgm:prSet presAssocID="{9C56E5DC-40CC-0847-965F-E343EF18C584}" presName="middle" presStyleCnt="0"/>
      <dgm:spPr/>
    </dgm:pt>
    <dgm:pt modelId="{DD8B5393-1F1C-7040-9AC8-5604C9044C39}" type="pres">
      <dgm:prSet presAssocID="{9C56E5DC-40CC-0847-965F-E343EF18C584}" presName="parTxMid" presStyleLbl="revTx" presStyleIdx="2" presStyleCnt="8"/>
      <dgm:spPr/>
    </dgm:pt>
    <dgm:pt modelId="{5512C225-1DB6-6E42-9AAA-14652804CEC9}" type="pres">
      <dgm:prSet presAssocID="{9C56E5DC-40CC-0847-965F-E343EF18C584}" presName="desTxMid" presStyleLbl="revTx" presStyleIdx="3" presStyleCnt="8">
        <dgm:presLayoutVars>
          <dgm:bulletEnabled val="1"/>
        </dgm:presLayoutVars>
      </dgm:prSet>
      <dgm:spPr/>
    </dgm:pt>
    <dgm:pt modelId="{44855FF2-A443-BE42-A92F-D967EB45E294}" type="pres">
      <dgm:prSet presAssocID="{9C56E5DC-40CC-0847-965F-E343EF18C584}" presName="spMid" presStyleCnt="0"/>
      <dgm:spPr/>
    </dgm:pt>
    <dgm:pt modelId="{2A25149A-65FB-C54F-8BF3-BFA741BC48EA}" type="pres">
      <dgm:prSet presAssocID="{4E5DAD95-15AE-9A43-82D6-4CAAFE904AC8}" presName="chevronComposite1" presStyleCnt="0"/>
      <dgm:spPr/>
    </dgm:pt>
    <dgm:pt modelId="{8443CBAC-0C9A-EF45-8C99-486868F897DA}" type="pres">
      <dgm:prSet presAssocID="{4E5DAD95-15AE-9A43-82D6-4CAAFE904AC8}" presName="chevron1" presStyleLbl="sibTrans2D1" presStyleIdx="2" presStyleCnt="5"/>
      <dgm:spPr/>
    </dgm:pt>
    <dgm:pt modelId="{41C1B58B-D2D2-3E49-9D13-59109B5E77E0}" type="pres">
      <dgm:prSet presAssocID="{4E5DAD95-15AE-9A43-82D6-4CAAFE904AC8}" presName="spChevron1" presStyleCnt="0"/>
      <dgm:spPr/>
    </dgm:pt>
    <dgm:pt modelId="{E2FF6498-372C-0547-BC33-1B116159ED63}" type="pres">
      <dgm:prSet presAssocID="{2001CC8C-CE89-F14F-A4F3-3C579115AE25}" presName="middle" presStyleCnt="0"/>
      <dgm:spPr/>
    </dgm:pt>
    <dgm:pt modelId="{CFF70CA2-99DD-5F46-B1C4-09C9079FD336}" type="pres">
      <dgm:prSet presAssocID="{2001CC8C-CE89-F14F-A4F3-3C579115AE25}" presName="parTxMid" presStyleLbl="revTx" presStyleIdx="4" presStyleCnt="8"/>
      <dgm:spPr/>
    </dgm:pt>
    <dgm:pt modelId="{0F254834-4C19-E643-A194-E19B59C71676}" type="pres">
      <dgm:prSet presAssocID="{2001CC8C-CE89-F14F-A4F3-3C579115AE25}" presName="desTxMid" presStyleLbl="revTx" presStyleIdx="5" presStyleCnt="8">
        <dgm:presLayoutVars>
          <dgm:bulletEnabled val="1"/>
        </dgm:presLayoutVars>
      </dgm:prSet>
      <dgm:spPr/>
    </dgm:pt>
    <dgm:pt modelId="{FA3DD4A7-1F10-364D-9080-1393AE5D6951}" type="pres">
      <dgm:prSet presAssocID="{2001CC8C-CE89-F14F-A4F3-3C579115AE25}" presName="spMid" presStyleCnt="0"/>
      <dgm:spPr/>
    </dgm:pt>
    <dgm:pt modelId="{38DDF85F-443D-0E4E-B4B6-472C1536D7A1}" type="pres">
      <dgm:prSet presAssocID="{4A2679CE-EC2D-3C40-914C-0710EE748219}" presName="chevronComposite1" presStyleCnt="0"/>
      <dgm:spPr/>
    </dgm:pt>
    <dgm:pt modelId="{BEA70F8E-E755-0D40-9736-3603CAC7BEEA}" type="pres">
      <dgm:prSet presAssocID="{4A2679CE-EC2D-3C40-914C-0710EE748219}" presName="chevron1" presStyleLbl="sibTrans2D1" presStyleIdx="3" presStyleCnt="5"/>
      <dgm:spPr/>
    </dgm:pt>
    <dgm:pt modelId="{1127F2F4-16A1-824F-B61C-AADB7957732E}" type="pres">
      <dgm:prSet presAssocID="{4A2679CE-EC2D-3C40-914C-0710EE748219}" presName="spChevron1" presStyleCnt="0"/>
      <dgm:spPr/>
    </dgm:pt>
    <dgm:pt modelId="{5533958B-CDEB-774D-8DA9-7F2C886995DF}" type="pres">
      <dgm:prSet presAssocID="{83BA43E6-9F57-7E41-B03D-B865837CC3B4}" presName="middle" presStyleCnt="0"/>
      <dgm:spPr/>
    </dgm:pt>
    <dgm:pt modelId="{0BE7363E-B20D-9442-B601-921829273726}" type="pres">
      <dgm:prSet presAssocID="{83BA43E6-9F57-7E41-B03D-B865837CC3B4}" presName="parTxMid" presStyleLbl="revTx" presStyleIdx="6" presStyleCnt="8"/>
      <dgm:spPr/>
    </dgm:pt>
    <dgm:pt modelId="{029591FF-ABA8-3B4F-9BD5-AAA211615C22}" type="pres">
      <dgm:prSet presAssocID="{83BA43E6-9F57-7E41-B03D-B865837CC3B4}" presName="desTxMid" presStyleLbl="revTx" presStyleIdx="7" presStyleCnt="8">
        <dgm:presLayoutVars>
          <dgm:bulletEnabled val="1"/>
        </dgm:presLayoutVars>
      </dgm:prSet>
      <dgm:spPr/>
    </dgm:pt>
    <dgm:pt modelId="{8D5CD283-181D-114E-951E-175610E6F2A0}" type="pres">
      <dgm:prSet presAssocID="{83BA43E6-9F57-7E41-B03D-B865837CC3B4}" presName="spMid" presStyleCnt="0"/>
      <dgm:spPr/>
    </dgm:pt>
    <dgm:pt modelId="{AC3B641A-2755-4B43-B7F8-44CD5DB973F2}" type="pres">
      <dgm:prSet presAssocID="{B1EF5815-5942-B447-A507-67BABAF7BE3E}" presName="chevronComposite1" presStyleCnt="0"/>
      <dgm:spPr/>
    </dgm:pt>
    <dgm:pt modelId="{4C74D73C-081B-5F41-8776-2296CE73A961}" type="pres">
      <dgm:prSet presAssocID="{B1EF5815-5942-B447-A507-67BABAF7BE3E}" presName="chevron1" presStyleLbl="sibTrans2D1" presStyleIdx="4" presStyleCnt="5"/>
      <dgm:spPr/>
    </dgm:pt>
    <dgm:pt modelId="{2617089D-C63A-334E-A9E3-ABE6EBDA126B}" type="pres">
      <dgm:prSet presAssocID="{B1EF5815-5942-B447-A507-67BABAF7BE3E}" presName="spChevron1" presStyleCnt="0"/>
      <dgm:spPr/>
    </dgm:pt>
    <dgm:pt modelId="{6430DD8B-BF18-FC49-92A6-9A6823CE417A}" type="pres">
      <dgm:prSet presAssocID="{7D8916C6-8FCE-5449-AF1D-3060AC08332E}" presName="last" presStyleCnt="0"/>
      <dgm:spPr/>
    </dgm:pt>
    <dgm:pt modelId="{78DE071C-02AC-9E4D-B93A-1957434C2609}" type="pres">
      <dgm:prSet presAssocID="{7D8916C6-8FCE-5449-AF1D-3060AC08332E}" presName="circleTx" presStyleLbl="node1" presStyleIdx="18" presStyleCnt="19"/>
      <dgm:spPr/>
    </dgm:pt>
    <dgm:pt modelId="{6F794009-F0F0-F14A-B4D7-663EE9868AA9}" type="pres">
      <dgm:prSet presAssocID="{7D8916C6-8FCE-5449-AF1D-3060AC08332E}" presName="spN" presStyleCnt="0"/>
      <dgm:spPr/>
    </dgm:pt>
  </dgm:ptLst>
  <dgm:cxnLst>
    <dgm:cxn modelId="{F4820000-CAA5-A945-B455-82C906447010}" srcId="{9C56E5DC-40CC-0847-965F-E343EF18C584}" destId="{D6EFDE7F-E8D7-B849-A7B4-28C87DC5BDFF}" srcOrd="0" destOrd="0" parTransId="{EC69E9BF-AE79-9A4F-8A78-ECB67B2162D4}" sibTransId="{B070EA16-9E3D-8044-AC6F-B749E1CC477C}"/>
    <dgm:cxn modelId="{8780E503-2217-CD46-BFD2-C53A0E6E144C}" srcId="{2D98B99A-13A9-224B-95DE-59EDA3DF5853}" destId="{9C56E5DC-40CC-0847-965F-E343EF18C584}" srcOrd="2" destOrd="0" parTransId="{7BDE64D8-1E0A-C743-8FAC-B8874A103D91}" sibTransId="{4E5DAD95-15AE-9A43-82D6-4CAAFE904AC8}"/>
    <dgm:cxn modelId="{96884107-5D64-B64E-971A-777317390270}" srcId="{2001CC8C-CE89-F14F-A4F3-3C579115AE25}" destId="{91A229C8-C050-4F47-8B42-29877D5893F4}" srcOrd="0" destOrd="0" parTransId="{AF38CC0D-CD53-C044-82B0-4903A140D792}" sibTransId="{23A93416-9ACD-A348-A962-A473D2690619}"/>
    <dgm:cxn modelId="{0EA4870B-F632-D94B-99F6-194782CEF0E4}" type="presOf" srcId="{7D8916C6-8FCE-5449-AF1D-3060AC08332E}" destId="{78DE071C-02AC-9E4D-B93A-1957434C2609}" srcOrd="0" destOrd="0" presId="urn:microsoft.com/office/officeart/2009/3/layout/RandomtoResultProcess"/>
    <dgm:cxn modelId="{3A41B51B-ABD8-4047-817E-76FEEDF1B963}" type="presOf" srcId="{2001CC8C-CE89-F14F-A4F3-3C579115AE25}" destId="{CFF70CA2-99DD-5F46-B1C4-09C9079FD336}" srcOrd="0" destOrd="0" presId="urn:microsoft.com/office/officeart/2009/3/layout/RandomtoResultProcess"/>
    <dgm:cxn modelId="{EC3F0E1E-32B9-5F44-92D4-10C801B72FDB}" type="presOf" srcId="{FD8A8996-0AC9-544A-A4B8-F452A8FB78D9}" destId="{5512C225-1DB6-6E42-9AAA-14652804CEC9}" srcOrd="0" destOrd="2" presId="urn:microsoft.com/office/officeart/2009/3/layout/RandomtoResultProcess"/>
    <dgm:cxn modelId="{51CD1130-5385-E047-83CD-57986A39D75E}" type="presOf" srcId="{DDE5E14C-0915-2848-A703-F07C68D2A935}" destId="{994736E3-485D-1749-9EE1-5D1A07902307}" srcOrd="0" destOrd="0" presId="urn:microsoft.com/office/officeart/2009/3/layout/RandomtoResultProcess"/>
    <dgm:cxn modelId="{86BC1E31-35D0-724A-9F74-64C433531121}" type="presOf" srcId="{2D98B99A-13A9-224B-95DE-59EDA3DF5853}" destId="{6ACFD34A-3433-D341-B2AD-EC826001F9F2}" srcOrd="0" destOrd="0" presId="urn:microsoft.com/office/officeart/2009/3/layout/RandomtoResultProcess"/>
    <dgm:cxn modelId="{F043FB32-2F2C-0F45-91C3-7ADB1A6203E5}" srcId="{2001CC8C-CE89-F14F-A4F3-3C579115AE25}" destId="{E68C57E3-D885-1941-81A1-A7515B35CA61}" srcOrd="2" destOrd="0" parTransId="{F06CAC03-5BFC-BC44-845E-5A851AAFA168}" sibTransId="{034F0B9A-F781-1443-B033-1D7597B48C34}"/>
    <dgm:cxn modelId="{9AB63A6B-3F2D-574A-A978-A0689F3DE844}" type="presOf" srcId="{4F02D920-9FEA-C645-BE04-72E3B44FE50B}" destId="{029591FF-ABA8-3B4F-9BD5-AAA211615C22}" srcOrd="0" destOrd="0" presId="urn:microsoft.com/office/officeart/2009/3/layout/RandomtoResultProcess"/>
    <dgm:cxn modelId="{EE8E336C-86FA-AD48-8186-06E43CB7DCC3}" srcId="{83BA43E6-9F57-7E41-B03D-B865837CC3B4}" destId="{4F02D920-9FEA-C645-BE04-72E3B44FE50B}" srcOrd="0" destOrd="0" parTransId="{179B1AB0-DBDE-4E4C-BB77-437E043018D4}" sibTransId="{BDDFDD08-3E53-8040-B904-8FB9BF2834F6}"/>
    <dgm:cxn modelId="{D30A0051-FE95-0540-98FA-1182C34D824D}" type="presOf" srcId="{91A229C8-C050-4F47-8B42-29877D5893F4}" destId="{0F254834-4C19-E643-A194-E19B59C71676}" srcOrd="0" destOrd="0" presId="urn:microsoft.com/office/officeart/2009/3/layout/RandomtoResultProcess"/>
    <dgm:cxn modelId="{627A8275-9283-7146-A8A4-7624BAF65333}" srcId="{2001CC8C-CE89-F14F-A4F3-3C579115AE25}" destId="{74922901-6811-9E4B-B31D-4391D9A0D1AA}" srcOrd="1" destOrd="0" parTransId="{65BE0E40-4772-5D49-8F5F-BE9D16E05698}" sibTransId="{7CA0928A-6968-A74F-9788-D9A9FECCB5BD}"/>
    <dgm:cxn modelId="{3323CD55-CBAC-5E48-9629-F35CB44D0255}" srcId="{2D98B99A-13A9-224B-95DE-59EDA3DF5853}" destId="{2001CC8C-CE89-F14F-A4F3-3C579115AE25}" srcOrd="3" destOrd="0" parTransId="{1086606C-868B-FC43-B4CD-F31C7CE462E4}" sibTransId="{4A2679CE-EC2D-3C40-914C-0710EE748219}"/>
    <dgm:cxn modelId="{D5E3C37B-9603-E644-974C-4F439BBE6EF9}" type="presOf" srcId="{6F768F70-E2F3-AA42-945F-5D06C29B3F02}" destId="{5512C225-1DB6-6E42-9AAA-14652804CEC9}" srcOrd="0" destOrd="1" presId="urn:microsoft.com/office/officeart/2009/3/layout/RandomtoResultProcess"/>
    <dgm:cxn modelId="{B152247F-06FD-044F-A7EA-00C60DD1D413}" srcId="{9C56E5DC-40CC-0847-965F-E343EF18C584}" destId="{6F768F70-E2F3-AA42-945F-5D06C29B3F02}" srcOrd="1" destOrd="0" parTransId="{69EE2851-52E9-A243-952C-0486745B4BDD}" sibTransId="{C7B5BADC-6E47-2C41-8A97-793EDFFAE2C1}"/>
    <dgm:cxn modelId="{36CB418C-A059-474A-864A-541067D4BA00}" type="presOf" srcId="{74922901-6811-9E4B-B31D-4391D9A0D1AA}" destId="{0F254834-4C19-E643-A194-E19B59C71676}" srcOrd="0" destOrd="1" presId="urn:microsoft.com/office/officeart/2009/3/layout/RandomtoResultProcess"/>
    <dgm:cxn modelId="{23B4A095-7EB8-8649-B476-1C6C49480E65}" srcId="{9C56E5DC-40CC-0847-965F-E343EF18C584}" destId="{FD8A8996-0AC9-544A-A4B8-F452A8FB78D9}" srcOrd="2" destOrd="0" parTransId="{8C6077EC-A902-AD42-A53C-5F200F6AD08E}" sibTransId="{2521E5A6-EB97-504A-84F6-7C5C48BAF8B4}"/>
    <dgm:cxn modelId="{27E971A0-855A-DB43-9AB9-411414640BF9}" srcId="{2D98B99A-13A9-224B-95DE-59EDA3DF5853}" destId="{72621CB0-A05A-EC4B-9897-2C3642AE2B80}" srcOrd="0" destOrd="0" parTransId="{CF4B9B81-8CB6-8D4F-9367-E07BB9CFF1D3}" sibTransId="{1E20B0A0-1710-FA4C-BFD5-D54826135A7A}"/>
    <dgm:cxn modelId="{3BFCE0A3-D66C-4B46-8199-63C31787D71A}" srcId="{2001CC8C-CE89-F14F-A4F3-3C579115AE25}" destId="{4DA6B862-4769-3344-A649-24C40B171774}" srcOrd="3" destOrd="0" parTransId="{A0CC4EF6-DD9B-474B-B5DC-A6081B8E4D3C}" sibTransId="{593EED7C-DB31-A34D-A14B-731A76F8CF45}"/>
    <dgm:cxn modelId="{807FC5A5-662A-4A47-98DB-B3E35D51E5FB}" srcId="{2D98B99A-13A9-224B-95DE-59EDA3DF5853}" destId="{DDE5E14C-0915-2848-A703-F07C68D2A935}" srcOrd="1" destOrd="0" parTransId="{323FA732-7A90-BD40-B19F-0E2EDE6BBC68}" sibTransId="{8520D25F-BD5F-AD4A-88C1-5FBDD760C365}"/>
    <dgm:cxn modelId="{4F0B95A8-C5F9-0943-A132-7374873C43E5}" type="presOf" srcId="{83BA43E6-9F57-7E41-B03D-B865837CC3B4}" destId="{0BE7363E-B20D-9442-B601-921829273726}" srcOrd="0" destOrd="0" presId="urn:microsoft.com/office/officeart/2009/3/layout/RandomtoResultProcess"/>
    <dgm:cxn modelId="{0C67FAAC-8ED9-C54A-8E4D-76E63DEBBC9D}" type="presOf" srcId="{E68C57E3-D885-1941-81A1-A7515B35CA61}" destId="{0F254834-4C19-E643-A194-E19B59C71676}" srcOrd="0" destOrd="2" presId="urn:microsoft.com/office/officeart/2009/3/layout/RandomtoResultProcess"/>
    <dgm:cxn modelId="{BC6C20BD-04EC-F84F-889C-A6C3A7C0D061}" srcId="{2D98B99A-13A9-224B-95DE-59EDA3DF5853}" destId="{83BA43E6-9F57-7E41-B03D-B865837CC3B4}" srcOrd="4" destOrd="0" parTransId="{56FF7F0D-E334-7147-8EB3-361DF751AEA9}" sibTransId="{B1EF5815-5942-B447-A507-67BABAF7BE3E}"/>
    <dgm:cxn modelId="{C8A796D0-0E76-834C-86EE-13B6E4F3D019}" type="presOf" srcId="{D6EFDE7F-E8D7-B849-A7B4-28C87DC5BDFF}" destId="{5512C225-1DB6-6E42-9AAA-14652804CEC9}" srcOrd="0" destOrd="0" presId="urn:microsoft.com/office/officeart/2009/3/layout/RandomtoResultProcess"/>
    <dgm:cxn modelId="{CE31ECE3-A133-3748-B71B-32D93CD5E998}" type="presOf" srcId="{3951CED7-A2CA-9F43-956F-6AE3BDD0210E}" destId="{0F254834-4C19-E643-A194-E19B59C71676}" srcOrd="0" destOrd="4" presId="urn:microsoft.com/office/officeart/2009/3/layout/RandomtoResultProcess"/>
    <dgm:cxn modelId="{F309BEEB-9252-C145-90F3-B5352245DAE0}" srcId="{2001CC8C-CE89-F14F-A4F3-3C579115AE25}" destId="{3951CED7-A2CA-9F43-956F-6AE3BDD0210E}" srcOrd="4" destOrd="0" parTransId="{3D323A55-2929-FB48-BB34-C6A2828E3994}" sibTransId="{981E329D-5986-C94A-A1A8-28F5E74970BB}"/>
    <dgm:cxn modelId="{F9925FEC-ADEA-9B49-BC84-A7E0886F2452}" srcId="{2D98B99A-13A9-224B-95DE-59EDA3DF5853}" destId="{7D8916C6-8FCE-5449-AF1D-3060AC08332E}" srcOrd="5" destOrd="0" parTransId="{40EBE2C3-8F26-B642-8C5E-37C5DA561840}" sibTransId="{FCE01929-AE6B-B048-9E36-2B085B11E225}"/>
    <dgm:cxn modelId="{C39E83EE-2BE8-9747-A559-F2660B53ECFA}" type="presOf" srcId="{4DA6B862-4769-3344-A649-24C40B171774}" destId="{0F254834-4C19-E643-A194-E19B59C71676}" srcOrd="0" destOrd="3" presId="urn:microsoft.com/office/officeart/2009/3/layout/RandomtoResultProcess"/>
    <dgm:cxn modelId="{3BDE69F1-D01B-5E47-BB78-63FF07A5700E}" type="presOf" srcId="{72621CB0-A05A-EC4B-9897-2C3642AE2B80}" destId="{A7A8FA6A-5340-C44E-92A7-4F79A1776087}" srcOrd="0" destOrd="0" presId="urn:microsoft.com/office/officeart/2009/3/layout/RandomtoResultProcess"/>
    <dgm:cxn modelId="{94D165FC-CE90-8F4F-95F7-1B3827917ED9}" type="presOf" srcId="{9C56E5DC-40CC-0847-965F-E343EF18C584}" destId="{DD8B5393-1F1C-7040-9AC8-5604C9044C39}" srcOrd="0" destOrd="0" presId="urn:microsoft.com/office/officeart/2009/3/layout/RandomtoResultProcess"/>
    <dgm:cxn modelId="{AC704757-EDF2-1646-A20C-D61945540A54}" type="presParOf" srcId="{6ACFD34A-3433-D341-B2AD-EC826001F9F2}" destId="{6D96843E-7D1C-0745-A54E-BA6E630DB7DA}" srcOrd="0" destOrd="0" presId="urn:microsoft.com/office/officeart/2009/3/layout/RandomtoResultProcess"/>
    <dgm:cxn modelId="{EE488B9A-20D4-4244-B4D0-F64C593ACB13}" type="presParOf" srcId="{6D96843E-7D1C-0745-A54E-BA6E630DB7DA}" destId="{A7A8FA6A-5340-C44E-92A7-4F79A1776087}" srcOrd="0" destOrd="0" presId="urn:microsoft.com/office/officeart/2009/3/layout/RandomtoResultProcess"/>
    <dgm:cxn modelId="{984EA15F-A4A4-8942-868A-4A28EB3DF8BC}" type="presParOf" srcId="{6D96843E-7D1C-0745-A54E-BA6E630DB7DA}" destId="{E6872F8C-E91F-F145-A0D8-25F42E7E6A87}" srcOrd="1" destOrd="0" presId="urn:microsoft.com/office/officeart/2009/3/layout/RandomtoResultProcess"/>
    <dgm:cxn modelId="{1084A86E-4C52-C747-926B-657EC41C3445}" type="presParOf" srcId="{6D96843E-7D1C-0745-A54E-BA6E630DB7DA}" destId="{CD57C843-6324-E84D-ADDC-F327905B3A74}" srcOrd="2" destOrd="0" presId="urn:microsoft.com/office/officeart/2009/3/layout/RandomtoResultProcess"/>
    <dgm:cxn modelId="{1B2F6387-BDBE-8347-BC79-FBA4BA21FC6B}" type="presParOf" srcId="{6D96843E-7D1C-0745-A54E-BA6E630DB7DA}" destId="{5D72318D-4A46-054F-B340-6DA8DA5B3561}" srcOrd="3" destOrd="0" presId="urn:microsoft.com/office/officeart/2009/3/layout/RandomtoResultProcess"/>
    <dgm:cxn modelId="{BDA9C9B8-00FE-F943-8467-D966C4FD3E76}" type="presParOf" srcId="{6D96843E-7D1C-0745-A54E-BA6E630DB7DA}" destId="{3D3C15EB-64CD-B241-9251-7A666422D8F0}" srcOrd="4" destOrd="0" presId="urn:microsoft.com/office/officeart/2009/3/layout/RandomtoResultProcess"/>
    <dgm:cxn modelId="{EE85340F-14CD-6346-BCC8-00D71F396832}" type="presParOf" srcId="{6D96843E-7D1C-0745-A54E-BA6E630DB7DA}" destId="{FAA60D11-76EA-DB42-8B0C-C5777B8C4D3F}" srcOrd="5" destOrd="0" presId="urn:microsoft.com/office/officeart/2009/3/layout/RandomtoResultProcess"/>
    <dgm:cxn modelId="{D5870B60-0A7B-1941-9446-03BF5A6343A6}" type="presParOf" srcId="{6D96843E-7D1C-0745-A54E-BA6E630DB7DA}" destId="{057DD20E-F9D7-C547-99D0-406C25E9ECDA}" srcOrd="6" destOrd="0" presId="urn:microsoft.com/office/officeart/2009/3/layout/RandomtoResultProcess"/>
    <dgm:cxn modelId="{A3BA72A7-B0E0-E24C-8987-80BE7D149FBD}" type="presParOf" srcId="{6D96843E-7D1C-0745-A54E-BA6E630DB7DA}" destId="{F18FF580-33F0-A842-8181-A913E7491091}" srcOrd="7" destOrd="0" presId="urn:microsoft.com/office/officeart/2009/3/layout/RandomtoResultProcess"/>
    <dgm:cxn modelId="{D91309A1-8082-EF48-8ECD-53A8F46FF070}" type="presParOf" srcId="{6D96843E-7D1C-0745-A54E-BA6E630DB7DA}" destId="{6E351917-7357-CA4F-8A17-BABAA27C8D7B}" srcOrd="8" destOrd="0" presId="urn:microsoft.com/office/officeart/2009/3/layout/RandomtoResultProcess"/>
    <dgm:cxn modelId="{24094C5B-764A-DF44-A503-4037534A6C5E}" type="presParOf" srcId="{6D96843E-7D1C-0745-A54E-BA6E630DB7DA}" destId="{B07F1900-37DA-DD49-8567-65D87F823994}" srcOrd="9" destOrd="0" presId="urn:microsoft.com/office/officeart/2009/3/layout/RandomtoResultProcess"/>
    <dgm:cxn modelId="{D75C11DB-168F-8D48-B078-0CC43689417A}" type="presParOf" srcId="{6D96843E-7D1C-0745-A54E-BA6E630DB7DA}" destId="{700A08C5-AD47-3242-9CDE-4F9FA5C18C14}" srcOrd="10" destOrd="0" presId="urn:microsoft.com/office/officeart/2009/3/layout/RandomtoResultProcess"/>
    <dgm:cxn modelId="{2446A224-EAB8-F543-BF30-E13B8CB72DBE}" type="presParOf" srcId="{6D96843E-7D1C-0745-A54E-BA6E630DB7DA}" destId="{2C3C50AF-7926-D44F-88DE-40776A53B768}" srcOrd="11" destOrd="0" presId="urn:microsoft.com/office/officeart/2009/3/layout/RandomtoResultProcess"/>
    <dgm:cxn modelId="{29A3BCED-0974-7B4E-8655-B77618F8FCA7}" type="presParOf" srcId="{6D96843E-7D1C-0745-A54E-BA6E630DB7DA}" destId="{FD040F53-E7CE-E948-BFF0-BB5BC5AF5C7F}" srcOrd="12" destOrd="0" presId="urn:microsoft.com/office/officeart/2009/3/layout/RandomtoResultProcess"/>
    <dgm:cxn modelId="{E028CC79-92D8-514F-B6CB-9F9F1714B1F4}" type="presParOf" srcId="{6D96843E-7D1C-0745-A54E-BA6E630DB7DA}" destId="{4A271364-2EF8-CD49-B872-F83395D1051B}" srcOrd="13" destOrd="0" presId="urn:microsoft.com/office/officeart/2009/3/layout/RandomtoResultProcess"/>
    <dgm:cxn modelId="{8CE3039B-8875-9640-B217-65E84E9DB8A6}" type="presParOf" srcId="{6D96843E-7D1C-0745-A54E-BA6E630DB7DA}" destId="{C8364F91-C3DA-184F-B93A-94ADA162D08B}" srcOrd="14" destOrd="0" presId="urn:microsoft.com/office/officeart/2009/3/layout/RandomtoResultProcess"/>
    <dgm:cxn modelId="{3809F189-0DF3-5544-8E0F-CF9C25E289C3}" type="presParOf" srcId="{6D96843E-7D1C-0745-A54E-BA6E630DB7DA}" destId="{3608A903-0196-1B45-8B2D-975F58220743}" srcOrd="15" destOrd="0" presId="urn:microsoft.com/office/officeart/2009/3/layout/RandomtoResultProcess"/>
    <dgm:cxn modelId="{6FC5DC67-F48B-514A-9D06-954595931C57}" type="presParOf" srcId="{6D96843E-7D1C-0745-A54E-BA6E630DB7DA}" destId="{C87B5B14-1F9A-AA45-9DA7-41C386502357}" srcOrd="16" destOrd="0" presId="urn:microsoft.com/office/officeart/2009/3/layout/RandomtoResultProcess"/>
    <dgm:cxn modelId="{1B574BD4-60E6-A94A-B2B8-79FBDE7E0197}" type="presParOf" srcId="{6D96843E-7D1C-0745-A54E-BA6E630DB7DA}" destId="{FD46DBC4-A6E3-0149-9885-1ECE8640FB30}" srcOrd="17" destOrd="0" presId="urn:microsoft.com/office/officeart/2009/3/layout/RandomtoResultProcess"/>
    <dgm:cxn modelId="{230FD881-7043-AC49-891E-41DA8FD95334}" type="presParOf" srcId="{6D96843E-7D1C-0745-A54E-BA6E630DB7DA}" destId="{D6A9C332-DE33-A748-B91C-637850C412D4}" srcOrd="18" destOrd="0" presId="urn:microsoft.com/office/officeart/2009/3/layout/RandomtoResultProcess"/>
    <dgm:cxn modelId="{B38E93BA-AC8D-BB41-97EA-66CAF8B39DBF}" type="presParOf" srcId="{6ACFD34A-3433-D341-B2AD-EC826001F9F2}" destId="{7652439D-F5D7-8D40-B875-DECAB59B8626}" srcOrd="1" destOrd="0" presId="urn:microsoft.com/office/officeart/2009/3/layout/RandomtoResultProcess"/>
    <dgm:cxn modelId="{FDB83AAD-8BCC-2B43-8620-C1E44C602996}" type="presParOf" srcId="{7652439D-F5D7-8D40-B875-DECAB59B8626}" destId="{E546E5F5-9481-0245-9CE9-3C775F0229E3}" srcOrd="0" destOrd="0" presId="urn:microsoft.com/office/officeart/2009/3/layout/RandomtoResultProcess"/>
    <dgm:cxn modelId="{12A8FB15-E517-9746-992B-D87EB4034F61}" type="presParOf" srcId="{7652439D-F5D7-8D40-B875-DECAB59B8626}" destId="{C8C84F53-9883-9746-B003-E098ABA3B5D1}" srcOrd="1" destOrd="0" presId="urn:microsoft.com/office/officeart/2009/3/layout/RandomtoResultProcess"/>
    <dgm:cxn modelId="{6415F39F-B010-E74E-9986-76D1BDD43086}" type="presParOf" srcId="{6ACFD34A-3433-D341-B2AD-EC826001F9F2}" destId="{AE418F05-37AF-874C-94EB-E57875CB82CB}" srcOrd="2" destOrd="0" presId="urn:microsoft.com/office/officeart/2009/3/layout/RandomtoResultProcess"/>
    <dgm:cxn modelId="{0D8F5CEC-68DE-7E44-9241-DFB439A0C8DC}" type="presParOf" srcId="{AE418F05-37AF-874C-94EB-E57875CB82CB}" destId="{994736E3-485D-1749-9EE1-5D1A07902307}" srcOrd="0" destOrd="0" presId="urn:microsoft.com/office/officeart/2009/3/layout/RandomtoResultProcess"/>
    <dgm:cxn modelId="{0398DBFF-C9A3-0B47-A1F0-53032C95DC7B}" type="presParOf" srcId="{AE418F05-37AF-874C-94EB-E57875CB82CB}" destId="{1349378A-CAF6-DF46-A745-DEC9C5B03E8A}" srcOrd="1" destOrd="0" presId="urn:microsoft.com/office/officeart/2009/3/layout/RandomtoResultProcess"/>
    <dgm:cxn modelId="{136D411F-2102-9841-AE0C-D229418FE8A8}" type="presParOf" srcId="{6ACFD34A-3433-D341-B2AD-EC826001F9F2}" destId="{CC486D0D-5C34-3046-AE25-D0B5CA3E9AAE}" srcOrd="3" destOrd="0" presId="urn:microsoft.com/office/officeart/2009/3/layout/RandomtoResultProcess"/>
    <dgm:cxn modelId="{34E17868-538C-9D4D-9ED3-AC0C8D90A012}" type="presParOf" srcId="{CC486D0D-5C34-3046-AE25-D0B5CA3E9AAE}" destId="{55F3456E-93EC-8C48-87F2-2AF4C6331F41}" srcOrd="0" destOrd="0" presId="urn:microsoft.com/office/officeart/2009/3/layout/RandomtoResultProcess"/>
    <dgm:cxn modelId="{4B855045-16F7-F94D-B858-B9D88D54CC8B}" type="presParOf" srcId="{CC486D0D-5C34-3046-AE25-D0B5CA3E9AAE}" destId="{46129747-4B6E-374D-AD08-FB9C9E0702DF}" srcOrd="1" destOrd="0" presId="urn:microsoft.com/office/officeart/2009/3/layout/RandomtoResultProcess"/>
    <dgm:cxn modelId="{E9DCCE18-9939-E147-B97C-000A199D9BA8}" type="presParOf" srcId="{6ACFD34A-3433-D341-B2AD-EC826001F9F2}" destId="{A63465B2-FB46-E644-8D0B-F1CD44766247}" srcOrd="4" destOrd="0" presId="urn:microsoft.com/office/officeart/2009/3/layout/RandomtoResultProcess"/>
    <dgm:cxn modelId="{CE232DCA-2B26-0A4A-B888-189A55C6643A}" type="presParOf" srcId="{A63465B2-FB46-E644-8D0B-F1CD44766247}" destId="{DD8B5393-1F1C-7040-9AC8-5604C9044C39}" srcOrd="0" destOrd="0" presId="urn:microsoft.com/office/officeart/2009/3/layout/RandomtoResultProcess"/>
    <dgm:cxn modelId="{20A7628A-F838-BA4A-926C-B807868BF70A}" type="presParOf" srcId="{A63465B2-FB46-E644-8D0B-F1CD44766247}" destId="{5512C225-1DB6-6E42-9AAA-14652804CEC9}" srcOrd="1" destOrd="0" presId="urn:microsoft.com/office/officeart/2009/3/layout/RandomtoResultProcess"/>
    <dgm:cxn modelId="{F47F6EF4-69E4-4648-A458-F9D37F1CCC07}" type="presParOf" srcId="{A63465B2-FB46-E644-8D0B-F1CD44766247}" destId="{44855FF2-A443-BE42-A92F-D967EB45E294}" srcOrd="2" destOrd="0" presId="urn:microsoft.com/office/officeart/2009/3/layout/RandomtoResultProcess"/>
    <dgm:cxn modelId="{C3916200-83A3-B64C-99E4-64EB75F7519B}" type="presParOf" srcId="{6ACFD34A-3433-D341-B2AD-EC826001F9F2}" destId="{2A25149A-65FB-C54F-8BF3-BFA741BC48EA}" srcOrd="5" destOrd="0" presId="urn:microsoft.com/office/officeart/2009/3/layout/RandomtoResultProcess"/>
    <dgm:cxn modelId="{67AA095E-9C07-8441-B6FF-1AC37A2DC926}" type="presParOf" srcId="{2A25149A-65FB-C54F-8BF3-BFA741BC48EA}" destId="{8443CBAC-0C9A-EF45-8C99-486868F897DA}" srcOrd="0" destOrd="0" presId="urn:microsoft.com/office/officeart/2009/3/layout/RandomtoResultProcess"/>
    <dgm:cxn modelId="{FF54F9CC-E839-244A-B8A9-E9331D89F3C4}" type="presParOf" srcId="{2A25149A-65FB-C54F-8BF3-BFA741BC48EA}" destId="{41C1B58B-D2D2-3E49-9D13-59109B5E77E0}" srcOrd="1" destOrd="0" presId="urn:microsoft.com/office/officeart/2009/3/layout/RandomtoResultProcess"/>
    <dgm:cxn modelId="{EB6F23A5-93BA-8B43-9499-209CBCBA52E9}" type="presParOf" srcId="{6ACFD34A-3433-D341-B2AD-EC826001F9F2}" destId="{E2FF6498-372C-0547-BC33-1B116159ED63}" srcOrd="6" destOrd="0" presId="urn:microsoft.com/office/officeart/2009/3/layout/RandomtoResultProcess"/>
    <dgm:cxn modelId="{6D5E406D-3512-2544-B5CD-78F75324C5F9}" type="presParOf" srcId="{E2FF6498-372C-0547-BC33-1B116159ED63}" destId="{CFF70CA2-99DD-5F46-B1C4-09C9079FD336}" srcOrd="0" destOrd="0" presId="urn:microsoft.com/office/officeart/2009/3/layout/RandomtoResultProcess"/>
    <dgm:cxn modelId="{8164CC90-088A-9346-B53A-CD099C783749}" type="presParOf" srcId="{E2FF6498-372C-0547-BC33-1B116159ED63}" destId="{0F254834-4C19-E643-A194-E19B59C71676}" srcOrd="1" destOrd="0" presId="urn:microsoft.com/office/officeart/2009/3/layout/RandomtoResultProcess"/>
    <dgm:cxn modelId="{291681D8-D43A-EA4C-B3BB-0C0614002BCD}" type="presParOf" srcId="{E2FF6498-372C-0547-BC33-1B116159ED63}" destId="{FA3DD4A7-1F10-364D-9080-1393AE5D6951}" srcOrd="2" destOrd="0" presId="urn:microsoft.com/office/officeart/2009/3/layout/RandomtoResultProcess"/>
    <dgm:cxn modelId="{0CEAFD35-2D97-EC44-8908-1AE95F0ECF59}" type="presParOf" srcId="{6ACFD34A-3433-D341-B2AD-EC826001F9F2}" destId="{38DDF85F-443D-0E4E-B4B6-472C1536D7A1}" srcOrd="7" destOrd="0" presId="urn:microsoft.com/office/officeart/2009/3/layout/RandomtoResultProcess"/>
    <dgm:cxn modelId="{946AF729-5EA4-7B4B-AD47-67015BFB044E}" type="presParOf" srcId="{38DDF85F-443D-0E4E-B4B6-472C1536D7A1}" destId="{BEA70F8E-E755-0D40-9736-3603CAC7BEEA}" srcOrd="0" destOrd="0" presId="urn:microsoft.com/office/officeart/2009/3/layout/RandomtoResultProcess"/>
    <dgm:cxn modelId="{EB38C05E-AB72-2647-A467-FA7B740DD1ED}" type="presParOf" srcId="{38DDF85F-443D-0E4E-B4B6-472C1536D7A1}" destId="{1127F2F4-16A1-824F-B61C-AADB7957732E}" srcOrd="1" destOrd="0" presId="urn:microsoft.com/office/officeart/2009/3/layout/RandomtoResultProcess"/>
    <dgm:cxn modelId="{10C3E4C1-FFAC-DD4F-92AB-BBF96510C165}" type="presParOf" srcId="{6ACFD34A-3433-D341-B2AD-EC826001F9F2}" destId="{5533958B-CDEB-774D-8DA9-7F2C886995DF}" srcOrd="8" destOrd="0" presId="urn:microsoft.com/office/officeart/2009/3/layout/RandomtoResultProcess"/>
    <dgm:cxn modelId="{76682134-A2C8-5C48-840A-5BE772435153}" type="presParOf" srcId="{5533958B-CDEB-774D-8DA9-7F2C886995DF}" destId="{0BE7363E-B20D-9442-B601-921829273726}" srcOrd="0" destOrd="0" presId="urn:microsoft.com/office/officeart/2009/3/layout/RandomtoResultProcess"/>
    <dgm:cxn modelId="{BD8A8FC9-F17C-C54F-BA92-61707CC2E7C9}" type="presParOf" srcId="{5533958B-CDEB-774D-8DA9-7F2C886995DF}" destId="{029591FF-ABA8-3B4F-9BD5-AAA211615C22}" srcOrd="1" destOrd="0" presId="urn:microsoft.com/office/officeart/2009/3/layout/RandomtoResultProcess"/>
    <dgm:cxn modelId="{0E0734B4-C4E3-3849-A99F-D193849AF18D}" type="presParOf" srcId="{5533958B-CDEB-774D-8DA9-7F2C886995DF}" destId="{8D5CD283-181D-114E-951E-175610E6F2A0}" srcOrd="2" destOrd="0" presId="urn:microsoft.com/office/officeart/2009/3/layout/RandomtoResultProcess"/>
    <dgm:cxn modelId="{90556A1B-CF17-A345-984B-29161AC2A91C}" type="presParOf" srcId="{6ACFD34A-3433-D341-B2AD-EC826001F9F2}" destId="{AC3B641A-2755-4B43-B7F8-44CD5DB973F2}" srcOrd="9" destOrd="0" presId="urn:microsoft.com/office/officeart/2009/3/layout/RandomtoResultProcess"/>
    <dgm:cxn modelId="{04C76176-863C-5C44-8071-3DD0F253E251}" type="presParOf" srcId="{AC3B641A-2755-4B43-B7F8-44CD5DB973F2}" destId="{4C74D73C-081B-5F41-8776-2296CE73A961}" srcOrd="0" destOrd="0" presId="urn:microsoft.com/office/officeart/2009/3/layout/RandomtoResultProcess"/>
    <dgm:cxn modelId="{AE207772-C873-B348-A1CB-54705B290B7A}" type="presParOf" srcId="{AC3B641A-2755-4B43-B7F8-44CD5DB973F2}" destId="{2617089D-C63A-334E-A9E3-ABE6EBDA126B}" srcOrd="1" destOrd="0" presId="urn:microsoft.com/office/officeart/2009/3/layout/RandomtoResultProcess"/>
    <dgm:cxn modelId="{CCD4B0FB-15AA-7040-A98F-B66C52D31CD9}" type="presParOf" srcId="{6ACFD34A-3433-D341-B2AD-EC826001F9F2}" destId="{6430DD8B-BF18-FC49-92A6-9A6823CE417A}" srcOrd="10" destOrd="0" presId="urn:microsoft.com/office/officeart/2009/3/layout/RandomtoResultProcess"/>
    <dgm:cxn modelId="{543E2736-AC9B-FB49-A4F5-2A66076C29B1}" type="presParOf" srcId="{6430DD8B-BF18-FC49-92A6-9A6823CE417A}" destId="{78DE071C-02AC-9E4D-B93A-1957434C2609}" srcOrd="0" destOrd="0" presId="urn:microsoft.com/office/officeart/2009/3/layout/RandomtoResultProcess"/>
    <dgm:cxn modelId="{F6515FF8-5DFA-F14A-85E5-68D01FC0E3AB}" type="presParOf" srcId="{6430DD8B-BF18-FC49-92A6-9A6823CE417A}" destId="{6F794009-F0F0-F14A-B4D7-663EE9868AA9}" srcOrd="1" destOrd="0" presId="urn:microsoft.com/office/officeart/2009/3/layout/RandomtoResul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0E39B20-ED38-4566-AEAA-B9D07028EF8D}" type="doc">
      <dgm:prSet loTypeId="urn:microsoft.com/office/officeart/2005/8/layout/process1" loCatId="process" qsTypeId="urn:microsoft.com/office/officeart/2005/8/quickstyle/simple1" qsCatId="simple" csTypeId="urn:microsoft.com/office/officeart/2005/8/colors/accent1_2" csCatId="accent1" phldr="1"/>
      <dgm:spPr/>
    </dgm:pt>
    <dgm:pt modelId="{99751706-48B1-4416-9977-A434CCC95A93}">
      <dgm:prSet phldrT="[Text]"/>
      <dgm:spPr/>
      <dgm:t>
        <a:bodyPr/>
        <a:lstStyle/>
        <a:p>
          <a:r>
            <a:rPr lang="en-US" dirty="0"/>
            <a:t>Resources</a:t>
          </a:r>
        </a:p>
      </dgm:t>
    </dgm:pt>
    <dgm:pt modelId="{940AE33E-621F-461B-997A-361AB4B6566E}" type="parTrans" cxnId="{01EC1837-935F-4462-A88F-15CA8643AD14}">
      <dgm:prSet/>
      <dgm:spPr/>
      <dgm:t>
        <a:bodyPr/>
        <a:lstStyle/>
        <a:p>
          <a:endParaRPr lang="en-US"/>
        </a:p>
      </dgm:t>
    </dgm:pt>
    <dgm:pt modelId="{963F659B-994A-4BC9-8639-687D5BC66152}" type="sibTrans" cxnId="{01EC1837-935F-4462-A88F-15CA8643AD14}">
      <dgm:prSet/>
      <dgm:spPr/>
      <dgm:t>
        <a:bodyPr/>
        <a:lstStyle/>
        <a:p>
          <a:endParaRPr lang="en-US"/>
        </a:p>
      </dgm:t>
    </dgm:pt>
    <dgm:pt modelId="{20E6E469-A312-42D7-9449-8C898E225E83}">
      <dgm:prSet phldrT="[Text]"/>
      <dgm:spPr/>
      <dgm:t>
        <a:bodyPr/>
        <a:lstStyle/>
        <a:p>
          <a:r>
            <a:rPr lang="en-US" dirty="0"/>
            <a:t>Activities</a:t>
          </a:r>
        </a:p>
      </dgm:t>
    </dgm:pt>
    <dgm:pt modelId="{436B273D-7EB2-46A4-8ED0-743DDC5380A0}" type="parTrans" cxnId="{0E507F11-431A-420C-82AD-EFADA3136E52}">
      <dgm:prSet/>
      <dgm:spPr/>
      <dgm:t>
        <a:bodyPr/>
        <a:lstStyle/>
        <a:p>
          <a:endParaRPr lang="en-US"/>
        </a:p>
      </dgm:t>
    </dgm:pt>
    <dgm:pt modelId="{2DD65809-B694-4389-86AE-0C74F18A6353}" type="sibTrans" cxnId="{0E507F11-431A-420C-82AD-EFADA3136E52}">
      <dgm:prSet/>
      <dgm:spPr/>
      <dgm:t>
        <a:bodyPr/>
        <a:lstStyle/>
        <a:p>
          <a:endParaRPr lang="en-US"/>
        </a:p>
      </dgm:t>
    </dgm:pt>
    <dgm:pt modelId="{F6B9AF6D-69E5-43E8-A41C-D13301BB5512}">
      <dgm:prSet phldrT="[Text]"/>
      <dgm:spPr/>
      <dgm:t>
        <a:bodyPr/>
        <a:lstStyle/>
        <a:p>
          <a:r>
            <a:rPr lang="en-US" dirty="0"/>
            <a:t>Outputs</a:t>
          </a:r>
        </a:p>
      </dgm:t>
    </dgm:pt>
    <dgm:pt modelId="{5A4267CC-6335-4C4C-8E8D-5A4E1B4B9F02}" type="parTrans" cxnId="{EA40AF2C-6DEE-423C-AE1D-332275F8E380}">
      <dgm:prSet/>
      <dgm:spPr/>
      <dgm:t>
        <a:bodyPr/>
        <a:lstStyle/>
        <a:p>
          <a:endParaRPr lang="en-US"/>
        </a:p>
      </dgm:t>
    </dgm:pt>
    <dgm:pt modelId="{749A38CD-186F-44B6-9E88-4ECA4BD4FBAC}" type="sibTrans" cxnId="{EA40AF2C-6DEE-423C-AE1D-332275F8E380}">
      <dgm:prSet/>
      <dgm:spPr/>
      <dgm:t>
        <a:bodyPr/>
        <a:lstStyle/>
        <a:p>
          <a:endParaRPr lang="en-US"/>
        </a:p>
      </dgm:t>
    </dgm:pt>
    <dgm:pt modelId="{101BED20-263F-4512-B6B0-630607102118}">
      <dgm:prSet phldrT="[Text]"/>
      <dgm:spPr/>
      <dgm:t>
        <a:bodyPr/>
        <a:lstStyle/>
        <a:p>
          <a:r>
            <a:rPr lang="en-US" dirty="0"/>
            <a:t>Outcomes</a:t>
          </a:r>
        </a:p>
      </dgm:t>
    </dgm:pt>
    <dgm:pt modelId="{B35AEAB2-0F52-4131-8B43-D7D94C1E0CA5}" type="parTrans" cxnId="{346C2739-74FE-4293-AD3D-F0F521DE7E91}">
      <dgm:prSet/>
      <dgm:spPr/>
      <dgm:t>
        <a:bodyPr/>
        <a:lstStyle/>
        <a:p>
          <a:endParaRPr lang="en-US"/>
        </a:p>
      </dgm:t>
    </dgm:pt>
    <dgm:pt modelId="{2F620ED6-888B-47AC-8FE0-65B0BC2128F2}" type="sibTrans" cxnId="{346C2739-74FE-4293-AD3D-F0F521DE7E91}">
      <dgm:prSet/>
      <dgm:spPr/>
      <dgm:t>
        <a:bodyPr/>
        <a:lstStyle/>
        <a:p>
          <a:endParaRPr lang="en-US"/>
        </a:p>
      </dgm:t>
    </dgm:pt>
    <dgm:pt modelId="{23C4C2D2-5FA1-4DFF-8C6D-44769819779F}">
      <dgm:prSet phldrT="[Text]"/>
      <dgm:spPr/>
      <dgm:t>
        <a:bodyPr/>
        <a:lstStyle/>
        <a:p>
          <a:r>
            <a:rPr lang="en-US" dirty="0"/>
            <a:t>Impact</a:t>
          </a:r>
        </a:p>
      </dgm:t>
    </dgm:pt>
    <dgm:pt modelId="{1FDD7CDE-4AE2-41DB-9DA1-D943D5C109D5}" type="parTrans" cxnId="{0DF8787F-D119-4F4E-8CDD-8AC85D97534E}">
      <dgm:prSet/>
      <dgm:spPr/>
      <dgm:t>
        <a:bodyPr/>
        <a:lstStyle/>
        <a:p>
          <a:endParaRPr lang="en-US"/>
        </a:p>
      </dgm:t>
    </dgm:pt>
    <dgm:pt modelId="{B9C60F23-5836-4F25-8388-D2AA82B903E6}" type="sibTrans" cxnId="{0DF8787F-D119-4F4E-8CDD-8AC85D97534E}">
      <dgm:prSet/>
      <dgm:spPr/>
      <dgm:t>
        <a:bodyPr/>
        <a:lstStyle/>
        <a:p>
          <a:endParaRPr lang="en-US"/>
        </a:p>
      </dgm:t>
    </dgm:pt>
    <dgm:pt modelId="{49470D5C-EDB6-4C10-914E-B72C5F2FDA2A}" type="pres">
      <dgm:prSet presAssocID="{00E39B20-ED38-4566-AEAA-B9D07028EF8D}" presName="Name0" presStyleCnt="0">
        <dgm:presLayoutVars>
          <dgm:dir/>
          <dgm:resizeHandles val="exact"/>
        </dgm:presLayoutVars>
      </dgm:prSet>
      <dgm:spPr/>
    </dgm:pt>
    <dgm:pt modelId="{11841FCC-337E-4507-8EA6-91432C8BA8D2}" type="pres">
      <dgm:prSet presAssocID="{99751706-48B1-4416-9977-A434CCC95A93}" presName="node" presStyleLbl="node1" presStyleIdx="0" presStyleCnt="5">
        <dgm:presLayoutVars>
          <dgm:bulletEnabled val="1"/>
        </dgm:presLayoutVars>
      </dgm:prSet>
      <dgm:spPr/>
    </dgm:pt>
    <dgm:pt modelId="{0BC3D7CA-8E5A-4EC3-841A-6EB6A500BF06}" type="pres">
      <dgm:prSet presAssocID="{963F659B-994A-4BC9-8639-687D5BC66152}" presName="sibTrans" presStyleLbl="sibTrans2D1" presStyleIdx="0" presStyleCnt="4"/>
      <dgm:spPr/>
    </dgm:pt>
    <dgm:pt modelId="{2F1F66D9-2D2E-4B1C-9C17-892B7505FF5F}" type="pres">
      <dgm:prSet presAssocID="{963F659B-994A-4BC9-8639-687D5BC66152}" presName="connectorText" presStyleLbl="sibTrans2D1" presStyleIdx="0" presStyleCnt="4"/>
      <dgm:spPr/>
    </dgm:pt>
    <dgm:pt modelId="{C0C797C2-6A60-4493-8130-75F035CFA5E9}" type="pres">
      <dgm:prSet presAssocID="{20E6E469-A312-42D7-9449-8C898E225E83}" presName="node" presStyleLbl="node1" presStyleIdx="1" presStyleCnt="5">
        <dgm:presLayoutVars>
          <dgm:bulletEnabled val="1"/>
        </dgm:presLayoutVars>
      </dgm:prSet>
      <dgm:spPr/>
    </dgm:pt>
    <dgm:pt modelId="{DA0F8AD6-9B91-4657-ABC1-7F7D516F041D}" type="pres">
      <dgm:prSet presAssocID="{2DD65809-B694-4389-86AE-0C74F18A6353}" presName="sibTrans" presStyleLbl="sibTrans2D1" presStyleIdx="1" presStyleCnt="4"/>
      <dgm:spPr/>
    </dgm:pt>
    <dgm:pt modelId="{B2AD0275-18C2-4BCB-B96B-B115AD61718E}" type="pres">
      <dgm:prSet presAssocID="{2DD65809-B694-4389-86AE-0C74F18A6353}" presName="connectorText" presStyleLbl="sibTrans2D1" presStyleIdx="1" presStyleCnt="4"/>
      <dgm:spPr/>
    </dgm:pt>
    <dgm:pt modelId="{739A57B1-4D0E-43DD-8BBD-E8AF32D25CF1}" type="pres">
      <dgm:prSet presAssocID="{F6B9AF6D-69E5-43E8-A41C-D13301BB5512}" presName="node" presStyleLbl="node1" presStyleIdx="2" presStyleCnt="5">
        <dgm:presLayoutVars>
          <dgm:bulletEnabled val="1"/>
        </dgm:presLayoutVars>
      </dgm:prSet>
      <dgm:spPr/>
    </dgm:pt>
    <dgm:pt modelId="{34E1DD19-E2DE-4AD9-B874-3E76F80C2766}" type="pres">
      <dgm:prSet presAssocID="{749A38CD-186F-44B6-9E88-4ECA4BD4FBAC}" presName="sibTrans" presStyleLbl="sibTrans2D1" presStyleIdx="2" presStyleCnt="4"/>
      <dgm:spPr/>
    </dgm:pt>
    <dgm:pt modelId="{FEA0AA70-DB83-43FC-8A62-36F6EE0BB884}" type="pres">
      <dgm:prSet presAssocID="{749A38CD-186F-44B6-9E88-4ECA4BD4FBAC}" presName="connectorText" presStyleLbl="sibTrans2D1" presStyleIdx="2" presStyleCnt="4"/>
      <dgm:spPr/>
    </dgm:pt>
    <dgm:pt modelId="{618DF54B-C523-4FF7-8699-B02C26F09CA5}" type="pres">
      <dgm:prSet presAssocID="{101BED20-263F-4512-B6B0-630607102118}" presName="node" presStyleLbl="node1" presStyleIdx="3" presStyleCnt="5">
        <dgm:presLayoutVars>
          <dgm:bulletEnabled val="1"/>
        </dgm:presLayoutVars>
      </dgm:prSet>
      <dgm:spPr/>
    </dgm:pt>
    <dgm:pt modelId="{477DEEA3-D7C9-4C64-B865-CF92B5091A71}" type="pres">
      <dgm:prSet presAssocID="{2F620ED6-888B-47AC-8FE0-65B0BC2128F2}" presName="sibTrans" presStyleLbl="sibTrans2D1" presStyleIdx="3" presStyleCnt="4"/>
      <dgm:spPr/>
    </dgm:pt>
    <dgm:pt modelId="{98FD1D94-8A6A-4EF6-A840-F012AC408124}" type="pres">
      <dgm:prSet presAssocID="{2F620ED6-888B-47AC-8FE0-65B0BC2128F2}" presName="connectorText" presStyleLbl="sibTrans2D1" presStyleIdx="3" presStyleCnt="4"/>
      <dgm:spPr/>
    </dgm:pt>
    <dgm:pt modelId="{0A5A817B-AA7D-4CEE-964A-C3DC365EDAAA}" type="pres">
      <dgm:prSet presAssocID="{23C4C2D2-5FA1-4DFF-8C6D-44769819779F}" presName="node" presStyleLbl="node1" presStyleIdx="4" presStyleCnt="5">
        <dgm:presLayoutVars>
          <dgm:bulletEnabled val="1"/>
        </dgm:presLayoutVars>
      </dgm:prSet>
      <dgm:spPr/>
    </dgm:pt>
  </dgm:ptLst>
  <dgm:cxnLst>
    <dgm:cxn modelId="{A3E52804-1081-45F3-B588-E3B767770AF8}" type="presOf" srcId="{963F659B-994A-4BC9-8639-687D5BC66152}" destId="{0BC3D7CA-8E5A-4EC3-841A-6EB6A500BF06}" srcOrd="0" destOrd="0" presId="urn:microsoft.com/office/officeart/2005/8/layout/process1"/>
    <dgm:cxn modelId="{7B1DB90E-B25D-46E1-94CB-2204F1839191}" type="presOf" srcId="{99751706-48B1-4416-9977-A434CCC95A93}" destId="{11841FCC-337E-4507-8EA6-91432C8BA8D2}" srcOrd="0" destOrd="0" presId="urn:microsoft.com/office/officeart/2005/8/layout/process1"/>
    <dgm:cxn modelId="{0E507F11-431A-420C-82AD-EFADA3136E52}" srcId="{00E39B20-ED38-4566-AEAA-B9D07028EF8D}" destId="{20E6E469-A312-42D7-9449-8C898E225E83}" srcOrd="1" destOrd="0" parTransId="{436B273D-7EB2-46A4-8ED0-743DDC5380A0}" sibTransId="{2DD65809-B694-4389-86AE-0C74F18A6353}"/>
    <dgm:cxn modelId="{6AA75D25-A142-47AF-8BC1-521649D1BE37}" type="presOf" srcId="{749A38CD-186F-44B6-9E88-4ECA4BD4FBAC}" destId="{FEA0AA70-DB83-43FC-8A62-36F6EE0BB884}" srcOrd="1" destOrd="0" presId="urn:microsoft.com/office/officeart/2005/8/layout/process1"/>
    <dgm:cxn modelId="{EA40AF2C-6DEE-423C-AE1D-332275F8E380}" srcId="{00E39B20-ED38-4566-AEAA-B9D07028EF8D}" destId="{F6B9AF6D-69E5-43E8-A41C-D13301BB5512}" srcOrd="2" destOrd="0" parTransId="{5A4267CC-6335-4C4C-8E8D-5A4E1B4B9F02}" sibTransId="{749A38CD-186F-44B6-9E88-4ECA4BD4FBAC}"/>
    <dgm:cxn modelId="{D4256B2D-362D-4ABA-9F7A-4D96718CB542}" type="presOf" srcId="{2F620ED6-888B-47AC-8FE0-65B0BC2128F2}" destId="{477DEEA3-D7C9-4C64-B865-CF92B5091A71}" srcOrd="0" destOrd="0" presId="urn:microsoft.com/office/officeart/2005/8/layout/process1"/>
    <dgm:cxn modelId="{01EC1837-935F-4462-A88F-15CA8643AD14}" srcId="{00E39B20-ED38-4566-AEAA-B9D07028EF8D}" destId="{99751706-48B1-4416-9977-A434CCC95A93}" srcOrd="0" destOrd="0" parTransId="{940AE33E-621F-461B-997A-361AB4B6566E}" sibTransId="{963F659B-994A-4BC9-8639-687D5BC66152}"/>
    <dgm:cxn modelId="{346C2739-74FE-4293-AD3D-F0F521DE7E91}" srcId="{00E39B20-ED38-4566-AEAA-B9D07028EF8D}" destId="{101BED20-263F-4512-B6B0-630607102118}" srcOrd="3" destOrd="0" parTransId="{B35AEAB2-0F52-4131-8B43-D7D94C1E0CA5}" sibTransId="{2F620ED6-888B-47AC-8FE0-65B0BC2128F2}"/>
    <dgm:cxn modelId="{C68EC33B-82C7-46AA-A158-A6EAB3207063}" type="presOf" srcId="{963F659B-994A-4BC9-8639-687D5BC66152}" destId="{2F1F66D9-2D2E-4B1C-9C17-892B7505FF5F}" srcOrd="1" destOrd="0" presId="urn:microsoft.com/office/officeart/2005/8/layout/process1"/>
    <dgm:cxn modelId="{6A7EC348-8B6C-4DA4-8ACD-4B48CF055547}" type="presOf" srcId="{2DD65809-B694-4389-86AE-0C74F18A6353}" destId="{DA0F8AD6-9B91-4657-ABC1-7F7D516F041D}" srcOrd="0" destOrd="0" presId="urn:microsoft.com/office/officeart/2005/8/layout/process1"/>
    <dgm:cxn modelId="{B4485171-12B2-4DA1-A656-207AC24115EE}" type="presOf" srcId="{00E39B20-ED38-4566-AEAA-B9D07028EF8D}" destId="{49470D5C-EDB6-4C10-914E-B72C5F2FDA2A}" srcOrd="0" destOrd="0" presId="urn:microsoft.com/office/officeart/2005/8/layout/process1"/>
    <dgm:cxn modelId="{F66C0453-95CD-47E6-9AFF-BCD55826C618}" type="presOf" srcId="{23C4C2D2-5FA1-4DFF-8C6D-44769819779F}" destId="{0A5A817B-AA7D-4CEE-964A-C3DC365EDAAA}" srcOrd="0" destOrd="0" presId="urn:microsoft.com/office/officeart/2005/8/layout/process1"/>
    <dgm:cxn modelId="{0DF8787F-D119-4F4E-8CDD-8AC85D97534E}" srcId="{00E39B20-ED38-4566-AEAA-B9D07028EF8D}" destId="{23C4C2D2-5FA1-4DFF-8C6D-44769819779F}" srcOrd="4" destOrd="0" parTransId="{1FDD7CDE-4AE2-41DB-9DA1-D943D5C109D5}" sibTransId="{B9C60F23-5836-4F25-8388-D2AA82B903E6}"/>
    <dgm:cxn modelId="{CDDBDA83-F42E-4031-8406-6906638363DD}" type="presOf" srcId="{101BED20-263F-4512-B6B0-630607102118}" destId="{618DF54B-C523-4FF7-8699-B02C26F09CA5}" srcOrd="0" destOrd="0" presId="urn:microsoft.com/office/officeart/2005/8/layout/process1"/>
    <dgm:cxn modelId="{33D78C86-6213-4323-8E68-FB82E88E3185}" type="presOf" srcId="{F6B9AF6D-69E5-43E8-A41C-D13301BB5512}" destId="{739A57B1-4D0E-43DD-8BBD-E8AF32D25CF1}" srcOrd="0" destOrd="0" presId="urn:microsoft.com/office/officeart/2005/8/layout/process1"/>
    <dgm:cxn modelId="{C9DF8391-017F-46EB-AA9E-24A680E6BF39}" type="presOf" srcId="{749A38CD-186F-44B6-9E88-4ECA4BD4FBAC}" destId="{34E1DD19-E2DE-4AD9-B874-3E76F80C2766}" srcOrd="0" destOrd="0" presId="urn:microsoft.com/office/officeart/2005/8/layout/process1"/>
    <dgm:cxn modelId="{329AB69B-EA71-49C3-B30F-51646ED813D1}" type="presOf" srcId="{2DD65809-B694-4389-86AE-0C74F18A6353}" destId="{B2AD0275-18C2-4BCB-B96B-B115AD61718E}" srcOrd="1" destOrd="0" presId="urn:microsoft.com/office/officeart/2005/8/layout/process1"/>
    <dgm:cxn modelId="{90CC7DA7-B1A4-4544-A363-932B192B31F7}" type="presOf" srcId="{20E6E469-A312-42D7-9449-8C898E225E83}" destId="{C0C797C2-6A60-4493-8130-75F035CFA5E9}" srcOrd="0" destOrd="0" presId="urn:microsoft.com/office/officeart/2005/8/layout/process1"/>
    <dgm:cxn modelId="{36318CF1-7DD6-4EA3-9A5A-94BE5042CBD1}" type="presOf" srcId="{2F620ED6-888B-47AC-8FE0-65B0BC2128F2}" destId="{98FD1D94-8A6A-4EF6-A840-F012AC408124}" srcOrd="1" destOrd="0" presId="urn:microsoft.com/office/officeart/2005/8/layout/process1"/>
    <dgm:cxn modelId="{E476C061-6E01-4509-9236-CBA525F2A7D3}" type="presParOf" srcId="{49470D5C-EDB6-4C10-914E-B72C5F2FDA2A}" destId="{11841FCC-337E-4507-8EA6-91432C8BA8D2}" srcOrd="0" destOrd="0" presId="urn:microsoft.com/office/officeart/2005/8/layout/process1"/>
    <dgm:cxn modelId="{E00E3D14-2BC5-4A3C-8369-71FE8D840980}" type="presParOf" srcId="{49470D5C-EDB6-4C10-914E-B72C5F2FDA2A}" destId="{0BC3D7CA-8E5A-4EC3-841A-6EB6A500BF06}" srcOrd="1" destOrd="0" presId="urn:microsoft.com/office/officeart/2005/8/layout/process1"/>
    <dgm:cxn modelId="{68B53EEB-CAC9-49A7-A839-F6AE61781B45}" type="presParOf" srcId="{0BC3D7CA-8E5A-4EC3-841A-6EB6A500BF06}" destId="{2F1F66D9-2D2E-4B1C-9C17-892B7505FF5F}" srcOrd="0" destOrd="0" presId="urn:microsoft.com/office/officeart/2005/8/layout/process1"/>
    <dgm:cxn modelId="{9629A39C-B79B-4266-8807-8564CF49F972}" type="presParOf" srcId="{49470D5C-EDB6-4C10-914E-B72C5F2FDA2A}" destId="{C0C797C2-6A60-4493-8130-75F035CFA5E9}" srcOrd="2" destOrd="0" presId="urn:microsoft.com/office/officeart/2005/8/layout/process1"/>
    <dgm:cxn modelId="{D85C2370-E5D4-4B58-8928-DFBF41170BCE}" type="presParOf" srcId="{49470D5C-EDB6-4C10-914E-B72C5F2FDA2A}" destId="{DA0F8AD6-9B91-4657-ABC1-7F7D516F041D}" srcOrd="3" destOrd="0" presId="urn:microsoft.com/office/officeart/2005/8/layout/process1"/>
    <dgm:cxn modelId="{A4F5D052-5D1A-4EB6-A7C1-5A72BA843612}" type="presParOf" srcId="{DA0F8AD6-9B91-4657-ABC1-7F7D516F041D}" destId="{B2AD0275-18C2-4BCB-B96B-B115AD61718E}" srcOrd="0" destOrd="0" presId="urn:microsoft.com/office/officeart/2005/8/layout/process1"/>
    <dgm:cxn modelId="{194F2531-7FC2-4FBB-AA76-56BD7E7FA0E3}" type="presParOf" srcId="{49470D5C-EDB6-4C10-914E-B72C5F2FDA2A}" destId="{739A57B1-4D0E-43DD-8BBD-E8AF32D25CF1}" srcOrd="4" destOrd="0" presId="urn:microsoft.com/office/officeart/2005/8/layout/process1"/>
    <dgm:cxn modelId="{CE953D95-0BAC-46A4-BA66-58CB3022A238}" type="presParOf" srcId="{49470D5C-EDB6-4C10-914E-B72C5F2FDA2A}" destId="{34E1DD19-E2DE-4AD9-B874-3E76F80C2766}" srcOrd="5" destOrd="0" presId="urn:microsoft.com/office/officeart/2005/8/layout/process1"/>
    <dgm:cxn modelId="{BA188142-F86E-4C7F-87BC-E548117727BB}" type="presParOf" srcId="{34E1DD19-E2DE-4AD9-B874-3E76F80C2766}" destId="{FEA0AA70-DB83-43FC-8A62-36F6EE0BB884}" srcOrd="0" destOrd="0" presId="urn:microsoft.com/office/officeart/2005/8/layout/process1"/>
    <dgm:cxn modelId="{732D9E33-830E-435C-8062-631040FE40DC}" type="presParOf" srcId="{49470D5C-EDB6-4C10-914E-B72C5F2FDA2A}" destId="{618DF54B-C523-4FF7-8699-B02C26F09CA5}" srcOrd="6" destOrd="0" presId="urn:microsoft.com/office/officeart/2005/8/layout/process1"/>
    <dgm:cxn modelId="{978E895F-D201-4921-9F34-75F58F445511}" type="presParOf" srcId="{49470D5C-EDB6-4C10-914E-B72C5F2FDA2A}" destId="{477DEEA3-D7C9-4C64-B865-CF92B5091A71}" srcOrd="7" destOrd="0" presId="urn:microsoft.com/office/officeart/2005/8/layout/process1"/>
    <dgm:cxn modelId="{16AFCAE7-FD2A-40F8-A991-8370D64DDAFE}" type="presParOf" srcId="{477DEEA3-D7C9-4C64-B865-CF92B5091A71}" destId="{98FD1D94-8A6A-4EF6-A840-F012AC408124}" srcOrd="0" destOrd="0" presId="urn:microsoft.com/office/officeart/2005/8/layout/process1"/>
    <dgm:cxn modelId="{B9B5018A-BCF5-49E1-9AFD-7CC0FAFF3144}" type="presParOf" srcId="{49470D5C-EDB6-4C10-914E-B72C5F2FDA2A}" destId="{0A5A817B-AA7D-4CEE-964A-C3DC365EDAAA}" srcOrd="8"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FB7CFE4-7055-40FB-A759-7F39622542A7}"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CD5AF646-E7F1-4970-A469-BCCC3AAE0188}">
      <dgm:prSet/>
      <dgm:spPr/>
      <dgm:t>
        <a:bodyPr/>
        <a:lstStyle/>
        <a:p>
          <a:pPr>
            <a:lnSpc>
              <a:spcPct val="100000"/>
            </a:lnSpc>
          </a:pPr>
          <a:r>
            <a:rPr lang="en-US"/>
            <a:t>Team Poster</a:t>
          </a:r>
        </a:p>
      </dgm:t>
    </dgm:pt>
    <dgm:pt modelId="{E47DD9F1-4177-4703-A475-4EDB21E15E87}" type="parTrans" cxnId="{BB6732B1-5D62-4F39-B35A-B486BC8C797C}">
      <dgm:prSet/>
      <dgm:spPr/>
      <dgm:t>
        <a:bodyPr/>
        <a:lstStyle/>
        <a:p>
          <a:endParaRPr lang="en-US"/>
        </a:p>
      </dgm:t>
    </dgm:pt>
    <dgm:pt modelId="{BFA5F430-9DA3-4ED4-BCF0-A0204C779ACE}" type="sibTrans" cxnId="{BB6732B1-5D62-4F39-B35A-B486BC8C797C}">
      <dgm:prSet/>
      <dgm:spPr/>
      <dgm:t>
        <a:bodyPr/>
        <a:lstStyle/>
        <a:p>
          <a:endParaRPr lang="en-US"/>
        </a:p>
      </dgm:t>
    </dgm:pt>
    <dgm:pt modelId="{06F3C80E-CF24-4E2D-A75D-AE403BDB8B7F}">
      <dgm:prSet/>
      <dgm:spPr/>
      <dgm:t>
        <a:bodyPr/>
        <a:lstStyle/>
        <a:p>
          <a:pPr>
            <a:lnSpc>
              <a:spcPct val="100000"/>
            </a:lnSpc>
          </a:pPr>
          <a:r>
            <a:rPr lang="en-US" dirty="0"/>
            <a:t>Individual Project Progress Report</a:t>
          </a:r>
        </a:p>
      </dgm:t>
    </dgm:pt>
    <dgm:pt modelId="{316057F9-CDFA-4860-B990-2FEC7E5D393F}" type="parTrans" cxnId="{7ACE200A-A11F-43A7-8E0D-F2A14C64F2B4}">
      <dgm:prSet/>
      <dgm:spPr/>
      <dgm:t>
        <a:bodyPr/>
        <a:lstStyle/>
        <a:p>
          <a:endParaRPr lang="en-US"/>
        </a:p>
      </dgm:t>
    </dgm:pt>
    <dgm:pt modelId="{99D17B72-6485-4751-B789-834A2CF6B2A2}" type="sibTrans" cxnId="{7ACE200A-A11F-43A7-8E0D-F2A14C64F2B4}">
      <dgm:prSet/>
      <dgm:spPr/>
      <dgm:t>
        <a:bodyPr/>
        <a:lstStyle/>
        <a:p>
          <a:endParaRPr lang="en-US"/>
        </a:p>
      </dgm:t>
    </dgm:pt>
    <dgm:pt modelId="{A444B8AD-9320-4E45-8C81-6A8560D57AFE}">
      <dgm:prSet/>
      <dgm:spPr/>
      <dgm:t>
        <a:bodyPr/>
        <a:lstStyle/>
        <a:p>
          <a:pPr>
            <a:lnSpc>
              <a:spcPct val="100000"/>
            </a:lnSpc>
          </a:pPr>
          <a:r>
            <a:rPr lang="en-US"/>
            <a:t>Individual Learning  Reflection</a:t>
          </a:r>
        </a:p>
      </dgm:t>
    </dgm:pt>
    <dgm:pt modelId="{26490B23-FB08-4606-8E3F-39E9FEBD492F}" type="parTrans" cxnId="{032CC0B1-0228-4397-AFBF-4BD815181523}">
      <dgm:prSet/>
      <dgm:spPr/>
      <dgm:t>
        <a:bodyPr/>
        <a:lstStyle/>
        <a:p>
          <a:endParaRPr lang="en-US"/>
        </a:p>
      </dgm:t>
    </dgm:pt>
    <dgm:pt modelId="{52B3FCBA-DBDC-497D-8DE1-42A12FC11279}" type="sibTrans" cxnId="{032CC0B1-0228-4397-AFBF-4BD815181523}">
      <dgm:prSet/>
      <dgm:spPr/>
      <dgm:t>
        <a:bodyPr/>
        <a:lstStyle/>
        <a:p>
          <a:endParaRPr lang="en-US"/>
        </a:p>
      </dgm:t>
    </dgm:pt>
    <dgm:pt modelId="{7277D15E-4E61-47D5-8C5B-96B2EAD3E993}" type="pres">
      <dgm:prSet presAssocID="{BFB7CFE4-7055-40FB-A759-7F39622542A7}" presName="root" presStyleCnt="0">
        <dgm:presLayoutVars>
          <dgm:dir/>
          <dgm:resizeHandles val="exact"/>
        </dgm:presLayoutVars>
      </dgm:prSet>
      <dgm:spPr/>
    </dgm:pt>
    <dgm:pt modelId="{D19A3C31-2EA6-45C8-92E3-D630442E81BB}" type="pres">
      <dgm:prSet presAssocID="{CD5AF646-E7F1-4970-A469-BCCC3AAE0188}" presName="compNode" presStyleCnt="0"/>
      <dgm:spPr/>
    </dgm:pt>
    <dgm:pt modelId="{E93E9990-11C9-42E7-BCB9-745EE0719A87}" type="pres">
      <dgm:prSet presAssocID="{CD5AF646-E7F1-4970-A469-BCCC3AAE018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Group"/>
        </a:ext>
      </dgm:extLst>
    </dgm:pt>
    <dgm:pt modelId="{B02440F5-98EF-4216-9C9C-1522D09BEB2F}" type="pres">
      <dgm:prSet presAssocID="{CD5AF646-E7F1-4970-A469-BCCC3AAE0188}" presName="spaceRect" presStyleCnt="0"/>
      <dgm:spPr/>
    </dgm:pt>
    <dgm:pt modelId="{7B199517-F5F5-44E6-98DD-A0D885BD199A}" type="pres">
      <dgm:prSet presAssocID="{CD5AF646-E7F1-4970-A469-BCCC3AAE0188}" presName="textRect" presStyleLbl="revTx" presStyleIdx="0" presStyleCnt="3">
        <dgm:presLayoutVars>
          <dgm:chMax val="1"/>
          <dgm:chPref val="1"/>
        </dgm:presLayoutVars>
      </dgm:prSet>
      <dgm:spPr/>
    </dgm:pt>
    <dgm:pt modelId="{6F170C59-7F27-2442-8869-18A575B59913}" type="pres">
      <dgm:prSet presAssocID="{BFA5F430-9DA3-4ED4-BCF0-A0204C779ACE}" presName="sibTrans" presStyleCnt="0"/>
      <dgm:spPr/>
    </dgm:pt>
    <dgm:pt modelId="{0E5BDDBE-9C65-477D-850D-A5C4C2F933C8}" type="pres">
      <dgm:prSet presAssocID="{06F3C80E-CF24-4E2D-A75D-AE403BDB8B7F}" presName="compNode" presStyleCnt="0"/>
      <dgm:spPr/>
    </dgm:pt>
    <dgm:pt modelId="{0FADDF52-B3E2-4BBE-B24B-48BC44821128}" type="pres">
      <dgm:prSet presAssocID="{06F3C80E-CF24-4E2D-A75D-AE403BDB8B7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heck List"/>
        </a:ext>
      </dgm:extLst>
    </dgm:pt>
    <dgm:pt modelId="{5307AC04-FFBE-4C05-A63A-12D9B503371B}" type="pres">
      <dgm:prSet presAssocID="{06F3C80E-CF24-4E2D-A75D-AE403BDB8B7F}" presName="spaceRect" presStyleCnt="0"/>
      <dgm:spPr/>
    </dgm:pt>
    <dgm:pt modelId="{D674C845-C37C-4B65-88B3-B4C1D5E66A16}" type="pres">
      <dgm:prSet presAssocID="{06F3C80E-CF24-4E2D-A75D-AE403BDB8B7F}" presName="textRect" presStyleLbl="revTx" presStyleIdx="1" presStyleCnt="3">
        <dgm:presLayoutVars>
          <dgm:chMax val="1"/>
          <dgm:chPref val="1"/>
        </dgm:presLayoutVars>
      </dgm:prSet>
      <dgm:spPr/>
    </dgm:pt>
    <dgm:pt modelId="{3F4B6142-691B-49B1-BA2D-C52F77892FD5}" type="pres">
      <dgm:prSet presAssocID="{99D17B72-6485-4751-B789-834A2CF6B2A2}" presName="sibTrans" presStyleCnt="0"/>
      <dgm:spPr/>
    </dgm:pt>
    <dgm:pt modelId="{B4306818-922C-40FA-84AD-CE476A45973F}" type="pres">
      <dgm:prSet presAssocID="{A444B8AD-9320-4E45-8C81-6A8560D57AFE}" presName="compNode" presStyleCnt="0"/>
      <dgm:spPr/>
    </dgm:pt>
    <dgm:pt modelId="{0DC8F71D-AA16-43EA-8BE8-64D5EA2FFC32}" type="pres">
      <dgm:prSet presAssocID="{A444B8AD-9320-4E45-8C81-6A8560D57AFE}"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Head with Gears"/>
        </a:ext>
      </dgm:extLst>
    </dgm:pt>
    <dgm:pt modelId="{62353D78-CAF7-4A33-849E-3586FD2EB9A0}" type="pres">
      <dgm:prSet presAssocID="{A444B8AD-9320-4E45-8C81-6A8560D57AFE}" presName="spaceRect" presStyleCnt="0"/>
      <dgm:spPr/>
    </dgm:pt>
    <dgm:pt modelId="{221E3A1B-B9BD-4F72-A9FE-1052A66B1926}" type="pres">
      <dgm:prSet presAssocID="{A444B8AD-9320-4E45-8C81-6A8560D57AFE}" presName="textRect" presStyleLbl="revTx" presStyleIdx="2" presStyleCnt="3">
        <dgm:presLayoutVars>
          <dgm:chMax val="1"/>
          <dgm:chPref val="1"/>
        </dgm:presLayoutVars>
      </dgm:prSet>
      <dgm:spPr/>
    </dgm:pt>
  </dgm:ptLst>
  <dgm:cxnLst>
    <dgm:cxn modelId="{7ACE200A-A11F-43A7-8E0D-F2A14C64F2B4}" srcId="{BFB7CFE4-7055-40FB-A759-7F39622542A7}" destId="{06F3C80E-CF24-4E2D-A75D-AE403BDB8B7F}" srcOrd="1" destOrd="0" parTransId="{316057F9-CDFA-4860-B990-2FEC7E5D393F}" sibTransId="{99D17B72-6485-4751-B789-834A2CF6B2A2}"/>
    <dgm:cxn modelId="{49B0AE10-2951-4E41-B4F3-213463BF4719}" type="presOf" srcId="{BFB7CFE4-7055-40FB-A759-7F39622542A7}" destId="{7277D15E-4E61-47D5-8C5B-96B2EAD3E993}" srcOrd="0" destOrd="0" presId="urn:microsoft.com/office/officeart/2018/2/layout/IconLabelList"/>
    <dgm:cxn modelId="{846E657E-94E0-D040-AB63-B460D7982F62}" type="presOf" srcId="{06F3C80E-CF24-4E2D-A75D-AE403BDB8B7F}" destId="{D674C845-C37C-4B65-88B3-B4C1D5E66A16}" srcOrd="0" destOrd="0" presId="urn:microsoft.com/office/officeart/2018/2/layout/IconLabelList"/>
    <dgm:cxn modelId="{A6C2F1A9-FE73-EF45-9C62-32CED4DF6C1C}" type="presOf" srcId="{CD5AF646-E7F1-4970-A469-BCCC3AAE0188}" destId="{7B199517-F5F5-44E6-98DD-A0D885BD199A}" srcOrd="0" destOrd="0" presId="urn:microsoft.com/office/officeart/2018/2/layout/IconLabelList"/>
    <dgm:cxn modelId="{BB6732B1-5D62-4F39-B35A-B486BC8C797C}" srcId="{BFB7CFE4-7055-40FB-A759-7F39622542A7}" destId="{CD5AF646-E7F1-4970-A469-BCCC3AAE0188}" srcOrd="0" destOrd="0" parTransId="{E47DD9F1-4177-4703-A475-4EDB21E15E87}" sibTransId="{BFA5F430-9DA3-4ED4-BCF0-A0204C779ACE}"/>
    <dgm:cxn modelId="{032CC0B1-0228-4397-AFBF-4BD815181523}" srcId="{BFB7CFE4-7055-40FB-A759-7F39622542A7}" destId="{A444B8AD-9320-4E45-8C81-6A8560D57AFE}" srcOrd="2" destOrd="0" parTransId="{26490B23-FB08-4606-8E3F-39E9FEBD492F}" sibTransId="{52B3FCBA-DBDC-497D-8DE1-42A12FC11279}"/>
    <dgm:cxn modelId="{C23D36CF-F192-4A43-946D-648702D43AB3}" type="presOf" srcId="{A444B8AD-9320-4E45-8C81-6A8560D57AFE}" destId="{221E3A1B-B9BD-4F72-A9FE-1052A66B1926}" srcOrd="0" destOrd="0" presId="urn:microsoft.com/office/officeart/2018/2/layout/IconLabelList"/>
    <dgm:cxn modelId="{CEDEA22E-FF4A-3A43-9FB5-984CBC159E6E}" type="presParOf" srcId="{7277D15E-4E61-47D5-8C5B-96B2EAD3E993}" destId="{D19A3C31-2EA6-45C8-92E3-D630442E81BB}" srcOrd="0" destOrd="0" presId="urn:microsoft.com/office/officeart/2018/2/layout/IconLabelList"/>
    <dgm:cxn modelId="{01BC01FA-183E-D343-BDB1-BD671E0D72DD}" type="presParOf" srcId="{D19A3C31-2EA6-45C8-92E3-D630442E81BB}" destId="{E93E9990-11C9-42E7-BCB9-745EE0719A87}" srcOrd="0" destOrd="0" presId="urn:microsoft.com/office/officeart/2018/2/layout/IconLabelList"/>
    <dgm:cxn modelId="{D77D899A-D81B-AC40-8B44-9286C5C30DD6}" type="presParOf" srcId="{D19A3C31-2EA6-45C8-92E3-D630442E81BB}" destId="{B02440F5-98EF-4216-9C9C-1522D09BEB2F}" srcOrd="1" destOrd="0" presId="urn:microsoft.com/office/officeart/2018/2/layout/IconLabelList"/>
    <dgm:cxn modelId="{4B7C26C6-5BD4-4147-A57E-F68C2156F1D1}" type="presParOf" srcId="{D19A3C31-2EA6-45C8-92E3-D630442E81BB}" destId="{7B199517-F5F5-44E6-98DD-A0D885BD199A}" srcOrd="2" destOrd="0" presId="urn:microsoft.com/office/officeart/2018/2/layout/IconLabelList"/>
    <dgm:cxn modelId="{41400160-7A65-2742-B921-42F4D83A3FC2}" type="presParOf" srcId="{7277D15E-4E61-47D5-8C5B-96B2EAD3E993}" destId="{6F170C59-7F27-2442-8869-18A575B59913}" srcOrd="1" destOrd="0" presId="urn:microsoft.com/office/officeart/2018/2/layout/IconLabelList"/>
    <dgm:cxn modelId="{AAB6AAFA-8228-5B4B-ADE6-BA842C2A6D74}" type="presParOf" srcId="{7277D15E-4E61-47D5-8C5B-96B2EAD3E993}" destId="{0E5BDDBE-9C65-477D-850D-A5C4C2F933C8}" srcOrd="2" destOrd="0" presId="urn:microsoft.com/office/officeart/2018/2/layout/IconLabelList"/>
    <dgm:cxn modelId="{D2AE3523-F779-AD46-9934-8FF946B8FCC6}" type="presParOf" srcId="{0E5BDDBE-9C65-477D-850D-A5C4C2F933C8}" destId="{0FADDF52-B3E2-4BBE-B24B-48BC44821128}" srcOrd="0" destOrd="0" presId="urn:microsoft.com/office/officeart/2018/2/layout/IconLabelList"/>
    <dgm:cxn modelId="{C4708D24-8BC0-0F4D-8CAD-E8427D13EB6A}" type="presParOf" srcId="{0E5BDDBE-9C65-477D-850D-A5C4C2F933C8}" destId="{5307AC04-FFBE-4C05-A63A-12D9B503371B}" srcOrd="1" destOrd="0" presId="urn:microsoft.com/office/officeart/2018/2/layout/IconLabelList"/>
    <dgm:cxn modelId="{388EAFC0-FF09-674E-9CD0-73AD6500256D}" type="presParOf" srcId="{0E5BDDBE-9C65-477D-850D-A5C4C2F933C8}" destId="{D674C845-C37C-4B65-88B3-B4C1D5E66A16}" srcOrd="2" destOrd="0" presId="urn:microsoft.com/office/officeart/2018/2/layout/IconLabelList"/>
    <dgm:cxn modelId="{4C4FEED1-2075-9D40-A414-7CE7CD91679E}" type="presParOf" srcId="{7277D15E-4E61-47D5-8C5B-96B2EAD3E993}" destId="{3F4B6142-691B-49B1-BA2D-C52F77892FD5}" srcOrd="3" destOrd="0" presId="urn:microsoft.com/office/officeart/2018/2/layout/IconLabelList"/>
    <dgm:cxn modelId="{B48BE861-5DD1-0748-83D9-56BA5E41C047}" type="presParOf" srcId="{7277D15E-4E61-47D5-8C5B-96B2EAD3E993}" destId="{B4306818-922C-40FA-84AD-CE476A45973F}" srcOrd="4" destOrd="0" presId="urn:microsoft.com/office/officeart/2018/2/layout/IconLabelList"/>
    <dgm:cxn modelId="{314363E7-0897-3144-B968-A31314816D81}" type="presParOf" srcId="{B4306818-922C-40FA-84AD-CE476A45973F}" destId="{0DC8F71D-AA16-43EA-8BE8-64D5EA2FFC32}" srcOrd="0" destOrd="0" presId="urn:microsoft.com/office/officeart/2018/2/layout/IconLabelList"/>
    <dgm:cxn modelId="{738FEA7B-6540-D743-B512-D0AFD22AE111}" type="presParOf" srcId="{B4306818-922C-40FA-84AD-CE476A45973F}" destId="{62353D78-CAF7-4A33-849E-3586FD2EB9A0}" srcOrd="1" destOrd="0" presId="urn:microsoft.com/office/officeart/2018/2/layout/IconLabelList"/>
    <dgm:cxn modelId="{2A40ECA7-EB26-4F40-A6CF-93FD9D45DF8B}" type="presParOf" srcId="{B4306818-922C-40FA-84AD-CE476A45973F}" destId="{221E3A1B-B9BD-4F72-A9FE-1052A66B1926}"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B98270C-4B41-4DE4-AB0E-3EC4C6F22960}" type="doc">
      <dgm:prSet loTypeId="urn:microsoft.com/office/officeart/2005/8/layout/radial5" loCatId="" qsTypeId="urn:microsoft.com/office/officeart/2005/8/quickstyle/simple1" qsCatId="simple" csTypeId="urn:microsoft.com/office/officeart/2005/8/colors/accent1_1" csCatId="accent1" phldr="1"/>
      <dgm:spPr/>
      <dgm:t>
        <a:bodyPr/>
        <a:lstStyle/>
        <a:p>
          <a:endParaRPr lang="en-US"/>
        </a:p>
      </dgm:t>
    </dgm:pt>
    <dgm:pt modelId="{7C8FC2F4-9D80-4D87-BC4F-5CBDF7B148F7}">
      <dgm:prSet phldrT="[Text]" custT="1"/>
      <dgm:spPr/>
      <dgm:t>
        <a:bodyPr/>
        <a:lstStyle/>
        <a:p>
          <a:r>
            <a:rPr lang="en-US" sz="1150" b="1" dirty="0"/>
            <a:t>EVIDENCE -BASED PRACTICE</a:t>
          </a:r>
        </a:p>
      </dgm:t>
    </dgm:pt>
    <dgm:pt modelId="{40F14C1E-EE23-4DB1-915E-E755F7992692}" type="parTrans" cxnId="{263F7301-CBD3-4CD4-B5F8-9322DD7258BC}">
      <dgm:prSet/>
      <dgm:spPr/>
      <dgm:t>
        <a:bodyPr/>
        <a:lstStyle/>
        <a:p>
          <a:endParaRPr lang="en-US"/>
        </a:p>
      </dgm:t>
    </dgm:pt>
    <dgm:pt modelId="{F0D4EEBE-B4D8-4D7C-BBBA-486E8DDE4769}" type="sibTrans" cxnId="{263F7301-CBD3-4CD4-B5F8-9322DD7258BC}">
      <dgm:prSet/>
      <dgm:spPr/>
      <dgm:t>
        <a:bodyPr/>
        <a:lstStyle/>
        <a:p>
          <a:endParaRPr lang="en-US"/>
        </a:p>
      </dgm:t>
    </dgm:pt>
    <dgm:pt modelId="{D9AAC875-63E6-4188-BA61-F3BDF1382EFA}">
      <dgm:prSet phldrT="[Text]" custT="1"/>
      <dgm:spPr/>
      <dgm:t>
        <a:bodyPr/>
        <a:lstStyle/>
        <a:p>
          <a:r>
            <a:rPr lang="en-US" sz="900" dirty="0"/>
            <a:t>Qualitative &amp; Quantitative</a:t>
          </a:r>
        </a:p>
      </dgm:t>
    </dgm:pt>
    <dgm:pt modelId="{A8174B1F-14D8-40B1-A768-6168BD3E3E33}" type="parTrans" cxnId="{1CED1D5A-F515-4C6A-BB9E-B73CA58DFEDC}">
      <dgm:prSet/>
      <dgm:spPr/>
      <dgm:t>
        <a:bodyPr/>
        <a:lstStyle/>
        <a:p>
          <a:endParaRPr lang="en-US"/>
        </a:p>
      </dgm:t>
    </dgm:pt>
    <dgm:pt modelId="{E4898CEB-D59F-494B-BBA3-5D7535EAC05B}" type="sibTrans" cxnId="{1CED1D5A-F515-4C6A-BB9E-B73CA58DFEDC}">
      <dgm:prSet/>
      <dgm:spPr/>
      <dgm:t>
        <a:bodyPr/>
        <a:lstStyle/>
        <a:p>
          <a:endParaRPr lang="en-US"/>
        </a:p>
      </dgm:t>
    </dgm:pt>
    <dgm:pt modelId="{36C5F7B0-A81A-4BCF-BF13-FCB127F4340E}">
      <dgm:prSet phldrT="[Text]" custT="1"/>
      <dgm:spPr/>
      <dgm:t>
        <a:bodyPr/>
        <a:lstStyle/>
        <a:p>
          <a:r>
            <a:rPr lang="en-US" sz="900" dirty="0"/>
            <a:t>Data Collection Methods</a:t>
          </a:r>
        </a:p>
      </dgm:t>
    </dgm:pt>
    <dgm:pt modelId="{F00E0E5B-AB5F-46B3-8250-94898439555D}" type="parTrans" cxnId="{CC798214-BF7B-4F42-9F10-23F30BBC5AD0}">
      <dgm:prSet/>
      <dgm:spPr/>
      <dgm:t>
        <a:bodyPr/>
        <a:lstStyle/>
        <a:p>
          <a:endParaRPr lang="en-US"/>
        </a:p>
      </dgm:t>
    </dgm:pt>
    <dgm:pt modelId="{336A8BF4-EE4D-4E60-A61F-1BC7A7B641BF}" type="sibTrans" cxnId="{CC798214-BF7B-4F42-9F10-23F30BBC5AD0}">
      <dgm:prSet/>
      <dgm:spPr/>
      <dgm:t>
        <a:bodyPr/>
        <a:lstStyle/>
        <a:p>
          <a:endParaRPr lang="en-US"/>
        </a:p>
      </dgm:t>
    </dgm:pt>
    <dgm:pt modelId="{4D155D1F-9974-443C-B4E9-5270BE9D0474}">
      <dgm:prSet phldrT="[Text]" custT="1"/>
      <dgm:spPr/>
      <dgm:t>
        <a:bodyPr/>
        <a:lstStyle/>
        <a:p>
          <a:r>
            <a:rPr lang="en-US" sz="1000" dirty="0"/>
            <a:t>IRB/ Human Subjects</a:t>
          </a:r>
        </a:p>
      </dgm:t>
    </dgm:pt>
    <dgm:pt modelId="{DC78DD1E-86EE-45D8-8A49-F32BD29AC9F0}" type="parTrans" cxnId="{45E0B8A0-93EA-4760-96EC-5CD532BD0C65}">
      <dgm:prSet/>
      <dgm:spPr/>
      <dgm:t>
        <a:bodyPr/>
        <a:lstStyle/>
        <a:p>
          <a:endParaRPr lang="en-US"/>
        </a:p>
      </dgm:t>
    </dgm:pt>
    <dgm:pt modelId="{F78DF4A1-AACA-4DEF-98A4-38242EBB6012}" type="sibTrans" cxnId="{45E0B8A0-93EA-4760-96EC-5CD532BD0C65}">
      <dgm:prSet/>
      <dgm:spPr/>
      <dgm:t>
        <a:bodyPr/>
        <a:lstStyle/>
        <a:p>
          <a:endParaRPr lang="en-US"/>
        </a:p>
      </dgm:t>
    </dgm:pt>
    <dgm:pt modelId="{559B4224-8EE2-43FA-A246-FDE8B3263AD9}">
      <dgm:prSet phldrT="[Text]" custT="1"/>
      <dgm:spPr/>
      <dgm:t>
        <a:bodyPr/>
        <a:lstStyle/>
        <a:p>
          <a:r>
            <a:rPr lang="en-US" sz="950" dirty="0"/>
            <a:t>Communicate Results</a:t>
          </a:r>
        </a:p>
      </dgm:t>
    </dgm:pt>
    <dgm:pt modelId="{2422E408-5940-4D6C-8FCA-6F7DB57ECD9D}" type="parTrans" cxnId="{0237E172-73BC-409A-83F9-A05615DFFEE3}">
      <dgm:prSet/>
      <dgm:spPr/>
      <dgm:t>
        <a:bodyPr/>
        <a:lstStyle/>
        <a:p>
          <a:endParaRPr lang="en-US"/>
        </a:p>
      </dgm:t>
    </dgm:pt>
    <dgm:pt modelId="{66797C2D-846B-4E67-8607-2342CF252744}" type="sibTrans" cxnId="{0237E172-73BC-409A-83F9-A05615DFFEE3}">
      <dgm:prSet/>
      <dgm:spPr/>
      <dgm:t>
        <a:bodyPr/>
        <a:lstStyle/>
        <a:p>
          <a:endParaRPr lang="en-US"/>
        </a:p>
      </dgm:t>
    </dgm:pt>
    <dgm:pt modelId="{C6D6FD03-51E8-4506-8B71-A88DEA5AD039}">
      <dgm:prSet phldrT="[Text]" custT="1"/>
      <dgm:spPr/>
      <dgm:t>
        <a:bodyPr/>
        <a:lstStyle/>
        <a:p>
          <a:r>
            <a:rPr lang="en-US" sz="1200" dirty="0"/>
            <a:t>Sources of Data</a:t>
          </a:r>
        </a:p>
      </dgm:t>
    </dgm:pt>
    <dgm:pt modelId="{5E0626F9-3020-4638-83E6-537435CA14F4}" type="parTrans" cxnId="{FB8790C6-86C7-4C44-997A-791C01A6117E}">
      <dgm:prSet/>
      <dgm:spPr/>
      <dgm:t>
        <a:bodyPr/>
        <a:lstStyle/>
        <a:p>
          <a:endParaRPr lang="en-US"/>
        </a:p>
      </dgm:t>
    </dgm:pt>
    <dgm:pt modelId="{046A241B-1FE1-47B9-BEC2-62B1861B4F0C}" type="sibTrans" cxnId="{FB8790C6-86C7-4C44-997A-791C01A6117E}">
      <dgm:prSet/>
      <dgm:spPr/>
      <dgm:t>
        <a:bodyPr/>
        <a:lstStyle/>
        <a:p>
          <a:endParaRPr lang="en-US"/>
        </a:p>
      </dgm:t>
    </dgm:pt>
    <dgm:pt modelId="{824A6386-2E4E-42D5-9EE5-766705A96537}">
      <dgm:prSet phldrT="[Text]" custT="1"/>
      <dgm:spPr/>
      <dgm:t>
        <a:bodyPr/>
        <a:lstStyle/>
        <a:p>
          <a:r>
            <a:rPr lang="en-US" sz="1200" dirty="0"/>
            <a:t>Ethics/ Privacy</a:t>
          </a:r>
        </a:p>
      </dgm:t>
    </dgm:pt>
    <dgm:pt modelId="{5FDC2282-305D-40D0-AA47-92A2AC6950F1}" type="parTrans" cxnId="{AD396007-6FB3-4038-9AFF-9B30793756A7}">
      <dgm:prSet/>
      <dgm:spPr/>
      <dgm:t>
        <a:bodyPr/>
        <a:lstStyle/>
        <a:p>
          <a:endParaRPr lang="en-US"/>
        </a:p>
      </dgm:t>
    </dgm:pt>
    <dgm:pt modelId="{6EAC4B1F-DED7-43C5-A8E0-51F1B75121A2}" type="sibTrans" cxnId="{AD396007-6FB3-4038-9AFF-9B30793756A7}">
      <dgm:prSet/>
      <dgm:spPr/>
      <dgm:t>
        <a:bodyPr/>
        <a:lstStyle/>
        <a:p>
          <a:endParaRPr lang="en-US"/>
        </a:p>
      </dgm:t>
    </dgm:pt>
    <dgm:pt modelId="{1C7EA51B-DE7E-472C-9273-B0AA72C7B065}">
      <dgm:prSet phldrT="[Text]" custT="1"/>
      <dgm:spPr/>
      <dgm:t>
        <a:bodyPr/>
        <a:lstStyle/>
        <a:p>
          <a:r>
            <a:rPr lang="en-US" sz="1100" dirty="0"/>
            <a:t>Analyze &amp; Interpret</a:t>
          </a:r>
        </a:p>
      </dgm:t>
    </dgm:pt>
    <dgm:pt modelId="{066328E4-AD86-49B6-B839-C1AD832CC950}" type="parTrans" cxnId="{94BDCA35-8E5D-4684-AFAE-4ABE5BCCC192}">
      <dgm:prSet/>
      <dgm:spPr/>
      <dgm:t>
        <a:bodyPr/>
        <a:lstStyle/>
        <a:p>
          <a:endParaRPr lang="en-US"/>
        </a:p>
      </dgm:t>
    </dgm:pt>
    <dgm:pt modelId="{A6AFB071-8CE7-4E95-8D2B-35AD0CCB1859}" type="sibTrans" cxnId="{94BDCA35-8E5D-4684-AFAE-4ABE5BCCC192}">
      <dgm:prSet/>
      <dgm:spPr/>
      <dgm:t>
        <a:bodyPr/>
        <a:lstStyle/>
        <a:p>
          <a:endParaRPr lang="en-US"/>
        </a:p>
      </dgm:t>
    </dgm:pt>
    <dgm:pt modelId="{926479D8-C33C-4EAF-978F-DE4E9ED0D304}">
      <dgm:prSet phldrT="[Text]" custT="1"/>
      <dgm:spPr/>
      <dgm:t>
        <a:bodyPr/>
        <a:lstStyle/>
        <a:p>
          <a:r>
            <a:rPr lang="en-US" sz="1050" dirty="0"/>
            <a:t>Identify Campus Priorities</a:t>
          </a:r>
        </a:p>
      </dgm:t>
    </dgm:pt>
    <dgm:pt modelId="{94DBD3E3-FFB8-4A8B-97A4-26A9354EA78F}" type="parTrans" cxnId="{3C698096-525F-42FC-9FB4-8107EADEE7FC}">
      <dgm:prSet/>
      <dgm:spPr/>
      <dgm:t>
        <a:bodyPr/>
        <a:lstStyle/>
        <a:p>
          <a:endParaRPr lang="en-US"/>
        </a:p>
      </dgm:t>
    </dgm:pt>
    <dgm:pt modelId="{6A125BC2-0E4E-48AF-8E6E-D50159B0C097}" type="sibTrans" cxnId="{3C698096-525F-42FC-9FB4-8107EADEE7FC}">
      <dgm:prSet/>
      <dgm:spPr/>
      <dgm:t>
        <a:bodyPr/>
        <a:lstStyle/>
        <a:p>
          <a:endParaRPr lang="en-US"/>
        </a:p>
      </dgm:t>
    </dgm:pt>
    <dgm:pt modelId="{A2F9A2D8-0369-4D93-AADC-646682AD9C5A}">
      <dgm:prSet phldrT="[Text]" custT="1"/>
      <dgm:spPr/>
      <dgm:t>
        <a:bodyPr/>
        <a:lstStyle/>
        <a:p>
          <a:r>
            <a:rPr lang="en-US" sz="1050" dirty="0"/>
            <a:t>Connect to Campus Priorities </a:t>
          </a:r>
        </a:p>
      </dgm:t>
    </dgm:pt>
    <dgm:pt modelId="{E28FF89C-9592-4816-A66D-1A99F90F42BF}" type="parTrans" cxnId="{BC8FD8E1-4096-4ACC-911C-A535F4126B17}">
      <dgm:prSet/>
      <dgm:spPr/>
      <dgm:t>
        <a:bodyPr/>
        <a:lstStyle/>
        <a:p>
          <a:endParaRPr lang="en-US"/>
        </a:p>
      </dgm:t>
    </dgm:pt>
    <dgm:pt modelId="{859FEF78-C143-4EC7-A18C-B2956F274B58}" type="sibTrans" cxnId="{BC8FD8E1-4096-4ACC-911C-A535F4126B17}">
      <dgm:prSet/>
      <dgm:spPr/>
      <dgm:t>
        <a:bodyPr/>
        <a:lstStyle/>
        <a:p>
          <a:endParaRPr lang="en-US"/>
        </a:p>
      </dgm:t>
    </dgm:pt>
    <dgm:pt modelId="{0ACF50F7-4A69-4AC1-843C-D5E2FDD5A537}">
      <dgm:prSet phldrT="[Text]" custT="1"/>
      <dgm:spPr/>
      <dgm:t>
        <a:bodyPr/>
        <a:lstStyle/>
        <a:p>
          <a:r>
            <a:rPr lang="en-US" sz="1000" dirty="0"/>
            <a:t>Measuring Variables</a:t>
          </a:r>
        </a:p>
      </dgm:t>
    </dgm:pt>
    <dgm:pt modelId="{21862264-0579-4FA8-9B4C-1B079DB9410F}" type="parTrans" cxnId="{056BE0C1-5F9A-440E-AC89-B08EB9B2490C}">
      <dgm:prSet/>
      <dgm:spPr/>
      <dgm:t>
        <a:bodyPr/>
        <a:lstStyle/>
        <a:p>
          <a:endParaRPr lang="en-US"/>
        </a:p>
      </dgm:t>
    </dgm:pt>
    <dgm:pt modelId="{AA283259-EC9E-466C-B1E9-E12D1C703A99}" type="sibTrans" cxnId="{056BE0C1-5F9A-440E-AC89-B08EB9B2490C}">
      <dgm:prSet/>
      <dgm:spPr/>
      <dgm:t>
        <a:bodyPr/>
        <a:lstStyle/>
        <a:p>
          <a:endParaRPr lang="en-US"/>
        </a:p>
      </dgm:t>
    </dgm:pt>
    <dgm:pt modelId="{AC6B0F92-EB03-4404-BC69-1D2B841FF6AA}">
      <dgm:prSet phldrT="[Text]" custT="1"/>
      <dgm:spPr/>
      <dgm:t>
        <a:bodyPr/>
        <a:lstStyle/>
        <a:p>
          <a:r>
            <a:rPr lang="en-US" sz="950" dirty="0"/>
            <a:t>Identifying Variables</a:t>
          </a:r>
        </a:p>
      </dgm:t>
    </dgm:pt>
    <dgm:pt modelId="{72318E12-907E-4022-BAA1-DD77D786AF1B}" type="parTrans" cxnId="{0E2130B2-71BE-4719-8630-FFEF47F30FA5}">
      <dgm:prSet/>
      <dgm:spPr/>
      <dgm:t>
        <a:bodyPr/>
        <a:lstStyle/>
        <a:p>
          <a:endParaRPr lang="en-US"/>
        </a:p>
      </dgm:t>
    </dgm:pt>
    <dgm:pt modelId="{D0095908-BB15-4AEC-A5B6-9416DEB46794}" type="sibTrans" cxnId="{0E2130B2-71BE-4719-8630-FFEF47F30FA5}">
      <dgm:prSet/>
      <dgm:spPr/>
      <dgm:t>
        <a:bodyPr/>
        <a:lstStyle/>
        <a:p>
          <a:endParaRPr lang="en-US"/>
        </a:p>
      </dgm:t>
    </dgm:pt>
    <dgm:pt modelId="{B07442D0-A7EB-4F7A-9427-565DA8EBAFCD}">
      <dgm:prSet phldrT="[Text]" custT="1"/>
      <dgm:spPr/>
      <dgm:t>
        <a:bodyPr/>
        <a:lstStyle/>
        <a:p>
          <a:r>
            <a:rPr lang="en-US" sz="1200" dirty="0"/>
            <a:t>Collect Data</a:t>
          </a:r>
        </a:p>
      </dgm:t>
    </dgm:pt>
    <dgm:pt modelId="{387D1BEC-3D1A-4BFF-A6F4-9E04077237DC}" type="parTrans" cxnId="{C5906769-7EDC-4C35-B4A6-9021A095DBA4}">
      <dgm:prSet/>
      <dgm:spPr/>
      <dgm:t>
        <a:bodyPr/>
        <a:lstStyle/>
        <a:p>
          <a:endParaRPr lang="en-US"/>
        </a:p>
      </dgm:t>
    </dgm:pt>
    <dgm:pt modelId="{CBD303B2-8FE6-4E10-A8B4-EEA65ACBD8FD}" type="sibTrans" cxnId="{C5906769-7EDC-4C35-B4A6-9021A095DBA4}">
      <dgm:prSet/>
      <dgm:spPr/>
      <dgm:t>
        <a:bodyPr/>
        <a:lstStyle/>
        <a:p>
          <a:endParaRPr lang="en-US"/>
        </a:p>
      </dgm:t>
    </dgm:pt>
    <dgm:pt modelId="{B46EEDE8-D3EA-4753-AD8B-7B39BBD4B21A}">
      <dgm:prSet phldrT="[Text]" custT="1"/>
      <dgm:spPr/>
      <dgm:t>
        <a:bodyPr/>
        <a:lstStyle/>
        <a:p>
          <a:r>
            <a:rPr lang="en-US" sz="1000" dirty="0"/>
            <a:t>Data Needs</a:t>
          </a:r>
        </a:p>
      </dgm:t>
    </dgm:pt>
    <dgm:pt modelId="{2F0B107A-9EB3-451C-874C-883F1FF8F0EA}" type="parTrans" cxnId="{57553AF6-FF0F-4F94-85BE-371EC96B6DC4}">
      <dgm:prSet/>
      <dgm:spPr/>
      <dgm:t>
        <a:bodyPr/>
        <a:lstStyle/>
        <a:p>
          <a:endParaRPr lang="en-US"/>
        </a:p>
      </dgm:t>
    </dgm:pt>
    <dgm:pt modelId="{B9124CA4-E1F8-456F-A0E9-325B6266AF97}" type="sibTrans" cxnId="{57553AF6-FF0F-4F94-85BE-371EC96B6DC4}">
      <dgm:prSet/>
      <dgm:spPr/>
      <dgm:t>
        <a:bodyPr/>
        <a:lstStyle/>
        <a:p>
          <a:endParaRPr lang="en-US"/>
        </a:p>
      </dgm:t>
    </dgm:pt>
    <dgm:pt modelId="{F59942F9-F1B2-1846-B1F6-24DC765D78B3}" type="pres">
      <dgm:prSet presAssocID="{FB98270C-4B41-4DE4-AB0E-3EC4C6F22960}" presName="Name0" presStyleCnt="0">
        <dgm:presLayoutVars>
          <dgm:chMax val="1"/>
          <dgm:dir/>
          <dgm:animLvl val="ctr"/>
          <dgm:resizeHandles val="exact"/>
        </dgm:presLayoutVars>
      </dgm:prSet>
      <dgm:spPr/>
    </dgm:pt>
    <dgm:pt modelId="{EEB3DDC7-1E8E-0948-B225-5A3709366DFC}" type="pres">
      <dgm:prSet presAssocID="{7C8FC2F4-9D80-4D87-BC4F-5CBDF7B148F7}" presName="centerShape" presStyleLbl="node0" presStyleIdx="0" presStyleCnt="1"/>
      <dgm:spPr/>
    </dgm:pt>
    <dgm:pt modelId="{10E80732-6929-3B4C-A793-31E042347047}" type="pres">
      <dgm:prSet presAssocID="{A8174B1F-14D8-40B1-A768-6168BD3E3E33}" presName="parTrans" presStyleLbl="sibTrans2D1" presStyleIdx="0" presStyleCnt="13"/>
      <dgm:spPr/>
    </dgm:pt>
    <dgm:pt modelId="{9979BA1B-8086-254F-8ECE-8658E996318E}" type="pres">
      <dgm:prSet presAssocID="{A8174B1F-14D8-40B1-A768-6168BD3E3E33}" presName="connectorText" presStyleLbl="sibTrans2D1" presStyleIdx="0" presStyleCnt="13"/>
      <dgm:spPr/>
    </dgm:pt>
    <dgm:pt modelId="{9439B977-52A5-C94D-A1ED-DB32C4857D9F}" type="pres">
      <dgm:prSet presAssocID="{D9AAC875-63E6-4188-BA61-F3BDF1382EFA}" presName="node" presStyleLbl="node1" presStyleIdx="0" presStyleCnt="13">
        <dgm:presLayoutVars>
          <dgm:bulletEnabled val="1"/>
        </dgm:presLayoutVars>
      </dgm:prSet>
      <dgm:spPr/>
    </dgm:pt>
    <dgm:pt modelId="{2304A2FA-DEF1-0949-9EEA-94A26D471914}" type="pres">
      <dgm:prSet presAssocID="{F00E0E5B-AB5F-46B3-8250-94898439555D}" presName="parTrans" presStyleLbl="sibTrans2D1" presStyleIdx="1" presStyleCnt="13"/>
      <dgm:spPr/>
    </dgm:pt>
    <dgm:pt modelId="{C0B3BAD1-2FD0-9945-882C-155A32174C59}" type="pres">
      <dgm:prSet presAssocID="{F00E0E5B-AB5F-46B3-8250-94898439555D}" presName="connectorText" presStyleLbl="sibTrans2D1" presStyleIdx="1" presStyleCnt="13"/>
      <dgm:spPr/>
    </dgm:pt>
    <dgm:pt modelId="{D7E3AFEE-27F2-5F41-AF2E-5045EF83AD1A}" type="pres">
      <dgm:prSet presAssocID="{36C5F7B0-A81A-4BCF-BF13-FCB127F4340E}" presName="node" presStyleLbl="node1" presStyleIdx="1" presStyleCnt="13">
        <dgm:presLayoutVars>
          <dgm:bulletEnabled val="1"/>
        </dgm:presLayoutVars>
      </dgm:prSet>
      <dgm:spPr/>
    </dgm:pt>
    <dgm:pt modelId="{089432CC-B7AD-2B4A-902F-BFE4FAD28830}" type="pres">
      <dgm:prSet presAssocID="{DC78DD1E-86EE-45D8-8A49-F32BD29AC9F0}" presName="parTrans" presStyleLbl="sibTrans2D1" presStyleIdx="2" presStyleCnt="13"/>
      <dgm:spPr/>
    </dgm:pt>
    <dgm:pt modelId="{74026655-03A3-B54B-946E-7A45DD29EBF1}" type="pres">
      <dgm:prSet presAssocID="{DC78DD1E-86EE-45D8-8A49-F32BD29AC9F0}" presName="connectorText" presStyleLbl="sibTrans2D1" presStyleIdx="2" presStyleCnt="13"/>
      <dgm:spPr/>
    </dgm:pt>
    <dgm:pt modelId="{915B4AA8-5032-9C4C-80A2-4C5DFB84F0E7}" type="pres">
      <dgm:prSet presAssocID="{4D155D1F-9974-443C-B4E9-5270BE9D0474}" presName="node" presStyleLbl="node1" presStyleIdx="2" presStyleCnt="13">
        <dgm:presLayoutVars>
          <dgm:bulletEnabled val="1"/>
        </dgm:presLayoutVars>
      </dgm:prSet>
      <dgm:spPr/>
    </dgm:pt>
    <dgm:pt modelId="{4589BA21-243C-A54E-980C-5CAC607A298D}" type="pres">
      <dgm:prSet presAssocID="{2422E408-5940-4D6C-8FCA-6F7DB57ECD9D}" presName="parTrans" presStyleLbl="sibTrans2D1" presStyleIdx="3" presStyleCnt="13"/>
      <dgm:spPr/>
    </dgm:pt>
    <dgm:pt modelId="{14B04B51-47C7-BB4C-A791-C09950AE971A}" type="pres">
      <dgm:prSet presAssocID="{2422E408-5940-4D6C-8FCA-6F7DB57ECD9D}" presName="connectorText" presStyleLbl="sibTrans2D1" presStyleIdx="3" presStyleCnt="13"/>
      <dgm:spPr/>
    </dgm:pt>
    <dgm:pt modelId="{E71EBF15-01DE-2448-9F09-660955B582EE}" type="pres">
      <dgm:prSet presAssocID="{559B4224-8EE2-43FA-A246-FDE8B3263AD9}" presName="node" presStyleLbl="node1" presStyleIdx="3" presStyleCnt="13">
        <dgm:presLayoutVars>
          <dgm:bulletEnabled val="1"/>
        </dgm:presLayoutVars>
      </dgm:prSet>
      <dgm:spPr/>
    </dgm:pt>
    <dgm:pt modelId="{9DDAD584-1C63-414E-A0CC-3C17BEC38A75}" type="pres">
      <dgm:prSet presAssocID="{5E0626F9-3020-4638-83E6-537435CA14F4}" presName="parTrans" presStyleLbl="sibTrans2D1" presStyleIdx="4" presStyleCnt="13"/>
      <dgm:spPr/>
    </dgm:pt>
    <dgm:pt modelId="{A5E342D0-8128-9B47-8512-F154EC206446}" type="pres">
      <dgm:prSet presAssocID="{5E0626F9-3020-4638-83E6-537435CA14F4}" presName="connectorText" presStyleLbl="sibTrans2D1" presStyleIdx="4" presStyleCnt="13"/>
      <dgm:spPr/>
    </dgm:pt>
    <dgm:pt modelId="{1799B3C2-3819-4243-A0A8-E8F36FD56D87}" type="pres">
      <dgm:prSet presAssocID="{C6D6FD03-51E8-4506-8B71-A88DEA5AD039}" presName="node" presStyleLbl="node1" presStyleIdx="4" presStyleCnt="13">
        <dgm:presLayoutVars>
          <dgm:bulletEnabled val="1"/>
        </dgm:presLayoutVars>
      </dgm:prSet>
      <dgm:spPr/>
    </dgm:pt>
    <dgm:pt modelId="{E9063F6C-DDB6-9743-AF3B-78B57080FD99}" type="pres">
      <dgm:prSet presAssocID="{5FDC2282-305D-40D0-AA47-92A2AC6950F1}" presName="parTrans" presStyleLbl="sibTrans2D1" presStyleIdx="5" presStyleCnt="13"/>
      <dgm:spPr/>
    </dgm:pt>
    <dgm:pt modelId="{0099855F-CB81-2441-8C8B-E233D24C8E9A}" type="pres">
      <dgm:prSet presAssocID="{5FDC2282-305D-40D0-AA47-92A2AC6950F1}" presName="connectorText" presStyleLbl="sibTrans2D1" presStyleIdx="5" presStyleCnt="13"/>
      <dgm:spPr/>
    </dgm:pt>
    <dgm:pt modelId="{5C8F47BA-F742-694D-92E8-16661F4F1A66}" type="pres">
      <dgm:prSet presAssocID="{824A6386-2E4E-42D5-9EE5-766705A96537}" presName="node" presStyleLbl="node1" presStyleIdx="5" presStyleCnt="13">
        <dgm:presLayoutVars>
          <dgm:bulletEnabled val="1"/>
        </dgm:presLayoutVars>
      </dgm:prSet>
      <dgm:spPr/>
    </dgm:pt>
    <dgm:pt modelId="{288F8DEF-E5EF-EE48-AEC8-4ABD54F36305}" type="pres">
      <dgm:prSet presAssocID="{066328E4-AD86-49B6-B839-C1AD832CC950}" presName="parTrans" presStyleLbl="sibTrans2D1" presStyleIdx="6" presStyleCnt="13"/>
      <dgm:spPr/>
    </dgm:pt>
    <dgm:pt modelId="{729A6508-63F9-774E-9689-E680F8C7FFDB}" type="pres">
      <dgm:prSet presAssocID="{066328E4-AD86-49B6-B839-C1AD832CC950}" presName="connectorText" presStyleLbl="sibTrans2D1" presStyleIdx="6" presStyleCnt="13"/>
      <dgm:spPr/>
    </dgm:pt>
    <dgm:pt modelId="{17F76362-CD94-D747-A7A5-6CF12F19E143}" type="pres">
      <dgm:prSet presAssocID="{1C7EA51B-DE7E-472C-9273-B0AA72C7B065}" presName="node" presStyleLbl="node1" presStyleIdx="6" presStyleCnt="13">
        <dgm:presLayoutVars>
          <dgm:bulletEnabled val="1"/>
        </dgm:presLayoutVars>
      </dgm:prSet>
      <dgm:spPr/>
    </dgm:pt>
    <dgm:pt modelId="{A4C0F13F-0935-EE4D-A7F9-63B4ECAE10EF}" type="pres">
      <dgm:prSet presAssocID="{94DBD3E3-FFB8-4A8B-97A4-26A9354EA78F}" presName="parTrans" presStyleLbl="sibTrans2D1" presStyleIdx="7" presStyleCnt="13"/>
      <dgm:spPr/>
    </dgm:pt>
    <dgm:pt modelId="{0AF855E9-4C03-414B-9C43-F203D6348AE2}" type="pres">
      <dgm:prSet presAssocID="{94DBD3E3-FFB8-4A8B-97A4-26A9354EA78F}" presName="connectorText" presStyleLbl="sibTrans2D1" presStyleIdx="7" presStyleCnt="13"/>
      <dgm:spPr/>
    </dgm:pt>
    <dgm:pt modelId="{4EBD7CF5-38D2-1442-AD87-DE730455CB05}" type="pres">
      <dgm:prSet presAssocID="{926479D8-C33C-4EAF-978F-DE4E9ED0D304}" presName="node" presStyleLbl="node1" presStyleIdx="7" presStyleCnt="13">
        <dgm:presLayoutVars>
          <dgm:bulletEnabled val="1"/>
        </dgm:presLayoutVars>
      </dgm:prSet>
      <dgm:spPr/>
    </dgm:pt>
    <dgm:pt modelId="{F647BB25-2CEB-7542-84A9-D89F2CAAA543}" type="pres">
      <dgm:prSet presAssocID="{E28FF89C-9592-4816-A66D-1A99F90F42BF}" presName="parTrans" presStyleLbl="sibTrans2D1" presStyleIdx="8" presStyleCnt="13"/>
      <dgm:spPr/>
    </dgm:pt>
    <dgm:pt modelId="{B06F77A2-BFC8-4442-8E3A-312F90EC28AA}" type="pres">
      <dgm:prSet presAssocID="{E28FF89C-9592-4816-A66D-1A99F90F42BF}" presName="connectorText" presStyleLbl="sibTrans2D1" presStyleIdx="8" presStyleCnt="13"/>
      <dgm:spPr/>
    </dgm:pt>
    <dgm:pt modelId="{C3727C2C-5ECF-6349-9A29-2C51EAEC8B2F}" type="pres">
      <dgm:prSet presAssocID="{A2F9A2D8-0369-4D93-AADC-646682AD9C5A}" presName="node" presStyleLbl="node1" presStyleIdx="8" presStyleCnt="13">
        <dgm:presLayoutVars>
          <dgm:bulletEnabled val="1"/>
        </dgm:presLayoutVars>
      </dgm:prSet>
      <dgm:spPr/>
    </dgm:pt>
    <dgm:pt modelId="{2F78471B-E424-AE43-A357-21C89B110584}" type="pres">
      <dgm:prSet presAssocID="{21862264-0579-4FA8-9B4C-1B079DB9410F}" presName="parTrans" presStyleLbl="sibTrans2D1" presStyleIdx="9" presStyleCnt="13"/>
      <dgm:spPr/>
    </dgm:pt>
    <dgm:pt modelId="{14E1C4B1-D16B-0544-8301-DEA46C2616BF}" type="pres">
      <dgm:prSet presAssocID="{21862264-0579-4FA8-9B4C-1B079DB9410F}" presName="connectorText" presStyleLbl="sibTrans2D1" presStyleIdx="9" presStyleCnt="13"/>
      <dgm:spPr/>
    </dgm:pt>
    <dgm:pt modelId="{447E3C89-6D93-5F44-9374-38ED9B343115}" type="pres">
      <dgm:prSet presAssocID="{0ACF50F7-4A69-4AC1-843C-D5E2FDD5A537}" presName="node" presStyleLbl="node1" presStyleIdx="9" presStyleCnt="13">
        <dgm:presLayoutVars>
          <dgm:bulletEnabled val="1"/>
        </dgm:presLayoutVars>
      </dgm:prSet>
      <dgm:spPr/>
    </dgm:pt>
    <dgm:pt modelId="{398ECB26-8C00-4346-9E7D-F96FBC07D3D7}" type="pres">
      <dgm:prSet presAssocID="{72318E12-907E-4022-BAA1-DD77D786AF1B}" presName="parTrans" presStyleLbl="sibTrans2D1" presStyleIdx="10" presStyleCnt="13"/>
      <dgm:spPr/>
    </dgm:pt>
    <dgm:pt modelId="{377BD9C8-671E-824A-B0A5-5C44C65C3F22}" type="pres">
      <dgm:prSet presAssocID="{72318E12-907E-4022-BAA1-DD77D786AF1B}" presName="connectorText" presStyleLbl="sibTrans2D1" presStyleIdx="10" presStyleCnt="13"/>
      <dgm:spPr/>
    </dgm:pt>
    <dgm:pt modelId="{BD30CA4A-C1FF-9D4C-A35B-5DF71839DC9A}" type="pres">
      <dgm:prSet presAssocID="{AC6B0F92-EB03-4404-BC69-1D2B841FF6AA}" presName="node" presStyleLbl="node1" presStyleIdx="10" presStyleCnt="13">
        <dgm:presLayoutVars>
          <dgm:bulletEnabled val="1"/>
        </dgm:presLayoutVars>
      </dgm:prSet>
      <dgm:spPr/>
    </dgm:pt>
    <dgm:pt modelId="{E35A3159-2B02-1445-82D0-7A85CB248DBF}" type="pres">
      <dgm:prSet presAssocID="{387D1BEC-3D1A-4BFF-A6F4-9E04077237DC}" presName="parTrans" presStyleLbl="sibTrans2D1" presStyleIdx="11" presStyleCnt="13"/>
      <dgm:spPr/>
    </dgm:pt>
    <dgm:pt modelId="{A26286E3-42CB-C846-B1F6-9B18596DD6FA}" type="pres">
      <dgm:prSet presAssocID="{387D1BEC-3D1A-4BFF-A6F4-9E04077237DC}" presName="connectorText" presStyleLbl="sibTrans2D1" presStyleIdx="11" presStyleCnt="13"/>
      <dgm:spPr/>
    </dgm:pt>
    <dgm:pt modelId="{4BFB6E9B-88A9-6848-91E4-A0DA1E181589}" type="pres">
      <dgm:prSet presAssocID="{B07442D0-A7EB-4F7A-9427-565DA8EBAFCD}" presName="node" presStyleLbl="node1" presStyleIdx="11" presStyleCnt="13">
        <dgm:presLayoutVars>
          <dgm:bulletEnabled val="1"/>
        </dgm:presLayoutVars>
      </dgm:prSet>
      <dgm:spPr/>
    </dgm:pt>
    <dgm:pt modelId="{01574492-D234-1046-AC6B-ADCCC46FE76F}" type="pres">
      <dgm:prSet presAssocID="{2F0B107A-9EB3-451C-874C-883F1FF8F0EA}" presName="parTrans" presStyleLbl="sibTrans2D1" presStyleIdx="12" presStyleCnt="13"/>
      <dgm:spPr/>
    </dgm:pt>
    <dgm:pt modelId="{E7FC203B-44B5-D444-8682-3A7912FE12EE}" type="pres">
      <dgm:prSet presAssocID="{2F0B107A-9EB3-451C-874C-883F1FF8F0EA}" presName="connectorText" presStyleLbl="sibTrans2D1" presStyleIdx="12" presStyleCnt="13"/>
      <dgm:spPr/>
    </dgm:pt>
    <dgm:pt modelId="{1C7124E3-770E-9944-B8FD-10DABCEE39D5}" type="pres">
      <dgm:prSet presAssocID="{B46EEDE8-D3EA-4753-AD8B-7B39BBD4B21A}" presName="node" presStyleLbl="node1" presStyleIdx="12" presStyleCnt="13">
        <dgm:presLayoutVars>
          <dgm:bulletEnabled val="1"/>
        </dgm:presLayoutVars>
      </dgm:prSet>
      <dgm:spPr/>
    </dgm:pt>
  </dgm:ptLst>
  <dgm:cxnLst>
    <dgm:cxn modelId="{263F7301-CBD3-4CD4-B5F8-9322DD7258BC}" srcId="{FB98270C-4B41-4DE4-AB0E-3EC4C6F22960}" destId="{7C8FC2F4-9D80-4D87-BC4F-5CBDF7B148F7}" srcOrd="0" destOrd="0" parTransId="{40F14C1E-EE23-4DB1-915E-E755F7992692}" sibTransId="{F0D4EEBE-B4D8-4D7C-BBBA-486E8DDE4769}"/>
    <dgm:cxn modelId="{19A32E03-B2E8-D848-B631-85D47553813B}" type="presOf" srcId="{5FDC2282-305D-40D0-AA47-92A2AC6950F1}" destId="{E9063F6C-DDB6-9743-AF3B-78B57080FD99}" srcOrd="0" destOrd="0" presId="urn:microsoft.com/office/officeart/2005/8/layout/radial5"/>
    <dgm:cxn modelId="{AD396007-6FB3-4038-9AFF-9B30793756A7}" srcId="{7C8FC2F4-9D80-4D87-BC4F-5CBDF7B148F7}" destId="{824A6386-2E4E-42D5-9EE5-766705A96537}" srcOrd="5" destOrd="0" parTransId="{5FDC2282-305D-40D0-AA47-92A2AC6950F1}" sibTransId="{6EAC4B1F-DED7-43C5-A8E0-51F1B75121A2}"/>
    <dgm:cxn modelId="{9B18A207-AD61-144C-84AC-9AA90781A276}" type="presOf" srcId="{AC6B0F92-EB03-4404-BC69-1D2B841FF6AA}" destId="{BD30CA4A-C1FF-9D4C-A35B-5DF71839DC9A}" srcOrd="0" destOrd="0" presId="urn:microsoft.com/office/officeart/2005/8/layout/radial5"/>
    <dgm:cxn modelId="{CC798214-BF7B-4F42-9F10-23F30BBC5AD0}" srcId="{7C8FC2F4-9D80-4D87-BC4F-5CBDF7B148F7}" destId="{36C5F7B0-A81A-4BCF-BF13-FCB127F4340E}" srcOrd="1" destOrd="0" parTransId="{F00E0E5B-AB5F-46B3-8250-94898439555D}" sibTransId="{336A8BF4-EE4D-4E60-A61F-1BC7A7B641BF}"/>
    <dgm:cxn modelId="{59753116-289B-164E-8999-84D2ADA03148}" type="presOf" srcId="{4D155D1F-9974-443C-B4E9-5270BE9D0474}" destId="{915B4AA8-5032-9C4C-80A2-4C5DFB84F0E7}" srcOrd="0" destOrd="0" presId="urn:microsoft.com/office/officeart/2005/8/layout/radial5"/>
    <dgm:cxn modelId="{CD1E8316-4173-C84C-82BA-9FCD5D291A60}" type="presOf" srcId="{824A6386-2E4E-42D5-9EE5-766705A96537}" destId="{5C8F47BA-F742-694D-92E8-16661F4F1A66}" srcOrd="0" destOrd="0" presId="urn:microsoft.com/office/officeart/2005/8/layout/radial5"/>
    <dgm:cxn modelId="{9A81572B-F532-2D48-BE78-8FE9D4618984}" type="presOf" srcId="{21862264-0579-4FA8-9B4C-1B079DB9410F}" destId="{14E1C4B1-D16B-0544-8301-DEA46C2616BF}" srcOrd="1" destOrd="0" presId="urn:microsoft.com/office/officeart/2005/8/layout/radial5"/>
    <dgm:cxn modelId="{B968432C-0D0C-9249-9B4C-D74A8B84EFE3}" type="presOf" srcId="{5FDC2282-305D-40D0-AA47-92A2AC6950F1}" destId="{0099855F-CB81-2441-8C8B-E233D24C8E9A}" srcOrd="1" destOrd="0" presId="urn:microsoft.com/office/officeart/2005/8/layout/radial5"/>
    <dgm:cxn modelId="{783C8E2E-8790-894A-AECD-1609046E2DCE}" type="presOf" srcId="{2F0B107A-9EB3-451C-874C-883F1FF8F0EA}" destId="{01574492-D234-1046-AC6B-ADCCC46FE76F}" srcOrd="0" destOrd="0" presId="urn:microsoft.com/office/officeart/2005/8/layout/radial5"/>
    <dgm:cxn modelId="{94BDCA35-8E5D-4684-AFAE-4ABE5BCCC192}" srcId="{7C8FC2F4-9D80-4D87-BC4F-5CBDF7B148F7}" destId="{1C7EA51B-DE7E-472C-9273-B0AA72C7B065}" srcOrd="6" destOrd="0" parTransId="{066328E4-AD86-49B6-B839-C1AD832CC950}" sibTransId="{A6AFB071-8CE7-4E95-8D2B-35AD0CCB1859}"/>
    <dgm:cxn modelId="{88106062-F952-EB41-9489-542DF9E33DF3}" type="presOf" srcId="{066328E4-AD86-49B6-B839-C1AD832CC950}" destId="{288F8DEF-E5EF-EE48-AEC8-4ABD54F36305}" srcOrd="0" destOrd="0" presId="urn:microsoft.com/office/officeart/2005/8/layout/radial5"/>
    <dgm:cxn modelId="{96F46267-4F5D-F94A-BAB9-0DE9A55349A1}" type="presOf" srcId="{A8174B1F-14D8-40B1-A768-6168BD3E3E33}" destId="{10E80732-6929-3B4C-A793-31E042347047}" srcOrd="0" destOrd="0" presId="urn:microsoft.com/office/officeart/2005/8/layout/radial5"/>
    <dgm:cxn modelId="{6E8A1848-80AF-1145-9A7D-B50EA9AA0568}" type="presOf" srcId="{94DBD3E3-FFB8-4A8B-97A4-26A9354EA78F}" destId="{A4C0F13F-0935-EE4D-A7F9-63B4ECAE10EF}" srcOrd="0" destOrd="0" presId="urn:microsoft.com/office/officeart/2005/8/layout/radial5"/>
    <dgm:cxn modelId="{C5906769-7EDC-4C35-B4A6-9021A095DBA4}" srcId="{7C8FC2F4-9D80-4D87-BC4F-5CBDF7B148F7}" destId="{B07442D0-A7EB-4F7A-9427-565DA8EBAFCD}" srcOrd="11" destOrd="0" parTransId="{387D1BEC-3D1A-4BFF-A6F4-9E04077237DC}" sibTransId="{CBD303B2-8FE6-4E10-A8B4-EEA65ACBD8FD}"/>
    <dgm:cxn modelId="{F7FF674E-4EAE-5648-B17B-9E4F67DEA45E}" type="presOf" srcId="{E28FF89C-9592-4816-A66D-1A99F90F42BF}" destId="{B06F77A2-BFC8-4442-8E3A-312F90EC28AA}" srcOrd="1" destOrd="0" presId="urn:microsoft.com/office/officeart/2005/8/layout/radial5"/>
    <dgm:cxn modelId="{905E2551-56B6-7743-8C27-D87C0C7E15F6}" type="presOf" srcId="{387D1BEC-3D1A-4BFF-A6F4-9E04077237DC}" destId="{E35A3159-2B02-1445-82D0-7A85CB248DBF}" srcOrd="0" destOrd="0" presId="urn:microsoft.com/office/officeart/2005/8/layout/radial5"/>
    <dgm:cxn modelId="{0237E172-73BC-409A-83F9-A05615DFFEE3}" srcId="{7C8FC2F4-9D80-4D87-BC4F-5CBDF7B148F7}" destId="{559B4224-8EE2-43FA-A246-FDE8B3263AD9}" srcOrd="3" destOrd="0" parTransId="{2422E408-5940-4D6C-8FCA-6F7DB57ECD9D}" sibTransId="{66797C2D-846B-4E67-8607-2342CF252744}"/>
    <dgm:cxn modelId="{65A41F74-BA69-E64E-940B-F11BAB89881D}" type="presOf" srcId="{387D1BEC-3D1A-4BFF-A6F4-9E04077237DC}" destId="{A26286E3-42CB-C846-B1F6-9B18596DD6FA}" srcOrd="1" destOrd="0" presId="urn:microsoft.com/office/officeart/2005/8/layout/radial5"/>
    <dgm:cxn modelId="{3FE3E755-F86F-7047-8CE9-B26569575F4F}" type="presOf" srcId="{72318E12-907E-4022-BAA1-DD77D786AF1B}" destId="{398ECB26-8C00-4346-9E7D-F96FBC07D3D7}" srcOrd="0" destOrd="0" presId="urn:microsoft.com/office/officeart/2005/8/layout/radial5"/>
    <dgm:cxn modelId="{0DE41B57-469C-B146-B687-D33CF3F3D51A}" type="presOf" srcId="{5E0626F9-3020-4638-83E6-537435CA14F4}" destId="{9DDAD584-1C63-414E-A0CC-3C17BEC38A75}" srcOrd="0" destOrd="0" presId="urn:microsoft.com/office/officeart/2005/8/layout/radial5"/>
    <dgm:cxn modelId="{E9644C58-A275-C74F-8960-E5F5D303E59D}" type="presOf" srcId="{5E0626F9-3020-4638-83E6-537435CA14F4}" destId="{A5E342D0-8128-9B47-8512-F154EC206446}" srcOrd="1" destOrd="0" presId="urn:microsoft.com/office/officeart/2005/8/layout/radial5"/>
    <dgm:cxn modelId="{2164B479-6F75-8F44-AEE3-C26923D14968}" type="presOf" srcId="{E28FF89C-9592-4816-A66D-1A99F90F42BF}" destId="{F647BB25-2CEB-7542-84A9-D89F2CAAA543}" srcOrd="0" destOrd="0" presId="urn:microsoft.com/office/officeart/2005/8/layout/radial5"/>
    <dgm:cxn modelId="{1CED1D5A-F515-4C6A-BB9E-B73CA58DFEDC}" srcId="{7C8FC2F4-9D80-4D87-BC4F-5CBDF7B148F7}" destId="{D9AAC875-63E6-4188-BA61-F3BDF1382EFA}" srcOrd="0" destOrd="0" parTransId="{A8174B1F-14D8-40B1-A768-6168BD3E3E33}" sibTransId="{E4898CEB-D59F-494B-BBA3-5D7535EAC05B}"/>
    <dgm:cxn modelId="{74E0D37E-6C0A-9A47-ADA5-6E1FCF7EC627}" type="presOf" srcId="{FB98270C-4B41-4DE4-AB0E-3EC4C6F22960}" destId="{F59942F9-F1B2-1846-B1F6-24DC765D78B3}" srcOrd="0" destOrd="0" presId="urn:microsoft.com/office/officeart/2005/8/layout/radial5"/>
    <dgm:cxn modelId="{14B45A80-E77D-594B-BECF-48487C90915A}" type="presOf" srcId="{2422E408-5940-4D6C-8FCA-6F7DB57ECD9D}" destId="{14B04B51-47C7-BB4C-A791-C09950AE971A}" srcOrd="1" destOrd="0" presId="urn:microsoft.com/office/officeart/2005/8/layout/radial5"/>
    <dgm:cxn modelId="{F07A4185-7EC5-6E44-AA82-3ECCF0CC56E7}" type="presOf" srcId="{B07442D0-A7EB-4F7A-9427-565DA8EBAFCD}" destId="{4BFB6E9B-88A9-6848-91E4-A0DA1E181589}" srcOrd="0" destOrd="0" presId="urn:microsoft.com/office/officeart/2005/8/layout/radial5"/>
    <dgm:cxn modelId="{2E4AF087-B776-5E41-ABC6-8987D3EEBF9A}" type="presOf" srcId="{DC78DD1E-86EE-45D8-8A49-F32BD29AC9F0}" destId="{089432CC-B7AD-2B4A-902F-BFE4FAD28830}" srcOrd="0" destOrd="0" presId="urn:microsoft.com/office/officeart/2005/8/layout/radial5"/>
    <dgm:cxn modelId="{52A47F8C-3F61-4244-A178-9046507387F7}" type="presOf" srcId="{7C8FC2F4-9D80-4D87-BC4F-5CBDF7B148F7}" destId="{EEB3DDC7-1E8E-0948-B225-5A3709366DFC}" srcOrd="0" destOrd="0" presId="urn:microsoft.com/office/officeart/2005/8/layout/radial5"/>
    <dgm:cxn modelId="{03506795-564A-B042-B0C8-69B44D3932FB}" type="presOf" srcId="{D9AAC875-63E6-4188-BA61-F3BDF1382EFA}" destId="{9439B977-52A5-C94D-A1ED-DB32C4857D9F}" srcOrd="0" destOrd="0" presId="urn:microsoft.com/office/officeart/2005/8/layout/radial5"/>
    <dgm:cxn modelId="{3C698096-525F-42FC-9FB4-8107EADEE7FC}" srcId="{7C8FC2F4-9D80-4D87-BC4F-5CBDF7B148F7}" destId="{926479D8-C33C-4EAF-978F-DE4E9ED0D304}" srcOrd="7" destOrd="0" parTransId="{94DBD3E3-FFB8-4A8B-97A4-26A9354EA78F}" sibTransId="{6A125BC2-0E4E-48AF-8E6E-D50159B0C097}"/>
    <dgm:cxn modelId="{29E0959B-D492-5447-87FD-C785EFDF8CC0}" type="presOf" srcId="{F00E0E5B-AB5F-46B3-8250-94898439555D}" destId="{C0B3BAD1-2FD0-9945-882C-155A32174C59}" srcOrd="1" destOrd="0" presId="urn:microsoft.com/office/officeart/2005/8/layout/radial5"/>
    <dgm:cxn modelId="{985E6A9E-E34E-D444-ADFA-CF9159265970}" type="presOf" srcId="{1C7EA51B-DE7E-472C-9273-B0AA72C7B065}" destId="{17F76362-CD94-D747-A7A5-6CF12F19E143}" srcOrd="0" destOrd="0" presId="urn:microsoft.com/office/officeart/2005/8/layout/radial5"/>
    <dgm:cxn modelId="{E28A859F-58D3-6440-98AB-D27CE22BDDF5}" type="presOf" srcId="{066328E4-AD86-49B6-B839-C1AD832CC950}" destId="{729A6508-63F9-774E-9689-E680F8C7FFDB}" srcOrd="1" destOrd="0" presId="urn:microsoft.com/office/officeart/2005/8/layout/radial5"/>
    <dgm:cxn modelId="{45E0B8A0-93EA-4760-96EC-5CD532BD0C65}" srcId="{7C8FC2F4-9D80-4D87-BC4F-5CBDF7B148F7}" destId="{4D155D1F-9974-443C-B4E9-5270BE9D0474}" srcOrd="2" destOrd="0" parTransId="{DC78DD1E-86EE-45D8-8A49-F32BD29AC9F0}" sibTransId="{F78DF4A1-AACA-4DEF-98A4-38242EBB6012}"/>
    <dgm:cxn modelId="{D9D610A1-18A8-3B42-84CE-906C7AE47B5B}" type="presOf" srcId="{C6D6FD03-51E8-4506-8B71-A88DEA5AD039}" destId="{1799B3C2-3819-4243-A0A8-E8F36FD56D87}" srcOrd="0" destOrd="0" presId="urn:microsoft.com/office/officeart/2005/8/layout/radial5"/>
    <dgm:cxn modelId="{AA174CA3-EBBF-1B4C-AF96-18265A0EED7E}" type="presOf" srcId="{36C5F7B0-A81A-4BCF-BF13-FCB127F4340E}" destId="{D7E3AFEE-27F2-5F41-AF2E-5045EF83AD1A}" srcOrd="0" destOrd="0" presId="urn:microsoft.com/office/officeart/2005/8/layout/radial5"/>
    <dgm:cxn modelId="{0E2130B2-71BE-4719-8630-FFEF47F30FA5}" srcId="{7C8FC2F4-9D80-4D87-BC4F-5CBDF7B148F7}" destId="{AC6B0F92-EB03-4404-BC69-1D2B841FF6AA}" srcOrd="10" destOrd="0" parTransId="{72318E12-907E-4022-BAA1-DD77D786AF1B}" sibTransId="{D0095908-BB15-4AEC-A5B6-9416DEB46794}"/>
    <dgm:cxn modelId="{0369CAB2-461A-2642-8068-F57C580F841C}" type="presOf" srcId="{A2F9A2D8-0369-4D93-AADC-646682AD9C5A}" destId="{C3727C2C-5ECF-6349-9A29-2C51EAEC8B2F}" srcOrd="0" destOrd="0" presId="urn:microsoft.com/office/officeart/2005/8/layout/radial5"/>
    <dgm:cxn modelId="{7DDBF4BB-8EA9-8C43-8C0A-8D29C5D8FE04}" type="presOf" srcId="{0ACF50F7-4A69-4AC1-843C-D5E2FDD5A537}" destId="{447E3C89-6D93-5F44-9374-38ED9B343115}" srcOrd="0" destOrd="0" presId="urn:microsoft.com/office/officeart/2005/8/layout/radial5"/>
    <dgm:cxn modelId="{97DA5DBD-8C40-EF4C-8399-9C1F244B6B29}" type="presOf" srcId="{F00E0E5B-AB5F-46B3-8250-94898439555D}" destId="{2304A2FA-DEF1-0949-9EEA-94A26D471914}" srcOrd="0" destOrd="0" presId="urn:microsoft.com/office/officeart/2005/8/layout/radial5"/>
    <dgm:cxn modelId="{056BE0C1-5F9A-440E-AC89-B08EB9B2490C}" srcId="{7C8FC2F4-9D80-4D87-BC4F-5CBDF7B148F7}" destId="{0ACF50F7-4A69-4AC1-843C-D5E2FDD5A537}" srcOrd="9" destOrd="0" parTransId="{21862264-0579-4FA8-9B4C-1B079DB9410F}" sibTransId="{AA283259-EC9E-466C-B1E9-E12D1C703A99}"/>
    <dgm:cxn modelId="{FB8790C6-86C7-4C44-997A-791C01A6117E}" srcId="{7C8FC2F4-9D80-4D87-BC4F-5CBDF7B148F7}" destId="{C6D6FD03-51E8-4506-8B71-A88DEA5AD039}" srcOrd="4" destOrd="0" parTransId="{5E0626F9-3020-4638-83E6-537435CA14F4}" sibTransId="{046A241B-1FE1-47B9-BEC2-62B1861B4F0C}"/>
    <dgm:cxn modelId="{8C85E7D7-7162-C447-ADB5-59D54E952818}" type="presOf" srcId="{559B4224-8EE2-43FA-A246-FDE8B3263AD9}" destId="{E71EBF15-01DE-2448-9F09-660955B582EE}" srcOrd="0" destOrd="0" presId="urn:microsoft.com/office/officeart/2005/8/layout/radial5"/>
    <dgm:cxn modelId="{34A8F5DA-9BB0-0746-BD19-01C71C56B654}" type="presOf" srcId="{94DBD3E3-FFB8-4A8B-97A4-26A9354EA78F}" destId="{0AF855E9-4C03-414B-9C43-F203D6348AE2}" srcOrd="1" destOrd="0" presId="urn:microsoft.com/office/officeart/2005/8/layout/radial5"/>
    <dgm:cxn modelId="{244F77DF-54A5-C64D-9031-8FA5E578CD68}" type="presOf" srcId="{2F0B107A-9EB3-451C-874C-883F1FF8F0EA}" destId="{E7FC203B-44B5-D444-8682-3A7912FE12EE}" srcOrd="1" destOrd="0" presId="urn:microsoft.com/office/officeart/2005/8/layout/radial5"/>
    <dgm:cxn modelId="{BC8FD8E1-4096-4ACC-911C-A535F4126B17}" srcId="{7C8FC2F4-9D80-4D87-BC4F-5CBDF7B148F7}" destId="{A2F9A2D8-0369-4D93-AADC-646682AD9C5A}" srcOrd="8" destOrd="0" parTransId="{E28FF89C-9592-4816-A66D-1A99F90F42BF}" sibTransId="{859FEF78-C143-4EC7-A18C-B2956F274B58}"/>
    <dgm:cxn modelId="{7B8684E4-FB29-9D48-BBCA-1B56BDB77BD9}" type="presOf" srcId="{A8174B1F-14D8-40B1-A768-6168BD3E3E33}" destId="{9979BA1B-8086-254F-8ECE-8658E996318E}" srcOrd="1" destOrd="0" presId="urn:microsoft.com/office/officeart/2005/8/layout/radial5"/>
    <dgm:cxn modelId="{D217C1E4-C4C1-BF4F-BBB1-741BC51668E0}" type="presOf" srcId="{72318E12-907E-4022-BAA1-DD77D786AF1B}" destId="{377BD9C8-671E-824A-B0A5-5C44C65C3F22}" srcOrd="1" destOrd="0" presId="urn:microsoft.com/office/officeart/2005/8/layout/radial5"/>
    <dgm:cxn modelId="{A65E8EE9-A0C4-E14D-9EE7-8B6A95D8027F}" type="presOf" srcId="{B46EEDE8-D3EA-4753-AD8B-7B39BBD4B21A}" destId="{1C7124E3-770E-9944-B8FD-10DABCEE39D5}" srcOrd="0" destOrd="0" presId="urn:microsoft.com/office/officeart/2005/8/layout/radial5"/>
    <dgm:cxn modelId="{74FCA0EE-7941-7748-A66E-0062CDFC1302}" type="presOf" srcId="{926479D8-C33C-4EAF-978F-DE4E9ED0D304}" destId="{4EBD7CF5-38D2-1442-AD87-DE730455CB05}" srcOrd="0" destOrd="0" presId="urn:microsoft.com/office/officeart/2005/8/layout/radial5"/>
    <dgm:cxn modelId="{0662E1F2-40DF-8B43-9287-9439E59B5048}" type="presOf" srcId="{2422E408-5940-4D6C-8FCA-6F7DB57ECD9D}" destId="{4589BA21-243C-A54E-980C-5CAC607A298D}" srcOrd="0" destOrd="0" presId="urn:microsoft.com/office/officeart/2005/8/layout/radial5"/>
    <dgm:cxn modelId="{35A154F4-C1A1-F344-9E96-E202A9BC4C20}" type="presOf" srcId="{DC78DD1E-86EE-45D8-8A49-F32BD29AC9F0}" destId="{74026655-03A3-B54B-946E-7A45DD29EBF1}" srcOrd="1" destOrd="0" presId="urn:microsoft.com/office/officeart/2005/8/layout/radial5"/>
    <dgm:cxn modelId="{57553AF6-FF0F-4F94-85BE-371EC96B6DC4}" srcId="{7C8FC2F4-9D80-4D87-BC4F-5CBDF7B148F7}" destId="{B46EEDE8-D3EA-4753-AD8B-7B39BBD4B21A}" srcOrd="12" destOrd="0" parTransId="{2F0B107A-9EB3-451C-874C-883F1FF8F0EA}" sibTransId="{B9124CA4-E1F8-456F-A0E9-325B6266AF97}"/>
    <dgm:cxn modelId="{A5E0A7F7-BA5F-024F-8C69-20135AE4BAD6}" type="presOf" srcId="{21862264-0579-4FA8-9B4C-1B079DB9410F}" destId="{2F78471B-E424-AE43-A357-21C89B110584}" srcOrd="0" destOrd="0" presId="urn:microsoft.com/office/officeart/2005/8/layout/radial5"/>
    <dgm:cxn modelId="{2D468074-D67F-3043-90DC-DFC421FDD2CF}" type="presParOf" srcId="{F59942F9-F1B2-1846-B1F6-24DC765D78B3}" destId="{EEB3DDC7-1E8E-0948-B225-5A3709366DFC}" srcOrd="0" destOrd="0" presId="urn:microsoft.com/office/officeart/2005/8/layout/radial5"/>
    <dgm:cxn modelId="{9D89DAFE-E44D-1F49-A348-B3114024F499}" type="presParOf" srcId="{F59942F9-F1B2-1846-B1F6-24DC765D78B3}" destId="{10E80732-6929-3B4C-A793-31E042347047}" srcOrd="1" destOrd="0" presId="urn:microsoft.com/office/officeart/2005/8/layout/radial5"/>
    <dgm:cxn modelId="{C9AA76DE-F170-464F-BFB2-3C64F5F73918}" type="presParOf" srcId="{10E80732-6929-3B4C-A793-31E042347047}" destId="{9979BA1B-8086-254F-8ECE-8658E996318E}" srcOrd="0" destOrd="0" presId="urn:microsoft.com/office/officeart/2005/8/layout/radial5"/>
    <dgm:cxn modelId="{D1E615D2-7BF9-7346-8DB2-39CD29AA8135}" type="presParOf" srcId="{F59942F9-F1B2-1846-B1F6-24DC765D78B3}" destId="{9439B977-52A5-C94D-A1ED-DB32C4857D9F}" srcOrd="2" destOrd="0" presId="urn:microsoft.com/office/officeart/2005/8/layout/radial5"/>
    <dgm:cxn modelId="{6D723584-E648-C044-A3D5-8C494605E5B0}" type="presParOf" srcId="{F59942F9-F1B2-1846-B1F6-24DC765D78B3}" destId="{2304A2FA-DEF1-0949-9EEA-94A26D471914}" srcOrd="3" destOrd="0" presId="urn:microsoft.com/office/officeart/2005/8/layout/radial5"/>
    <dgm:cxn modelId="{827196DD-B2B7-AA40-8E65-0D69F219F42D}" type="presParOf" srcId="{2304A2FA-DEF1-0949-9EEA-94A26D471914}" destId="{C0B3BAD1-2FD0-9945-882C-155A32174C59}" srcOrd="0" destOrd="0" presId="urn:microsoft.com/office/officeart/2005/8/layout/radial5"/>
    <dgm:cxn modelId="{5A66CD71-BFF8-6146-BAED-E3627E88E6BC}" type="presParOf" srcId="{F59942F9-F1B2-1846-B1F6-24DC765D78B3}" destId="{D7E3AFEE-27F2-5F41-AF2E-5045EF83AD1A}" srcOrd="4" destOrd="0" presId="urn:microsoft.com/office/officeart/2005/8/layout/radial5"/>
    <dgm:cxn modelId="{F6CEE766-2E93-E341-A8F8-F8110EF7B7F8}" type="presParOf" srcId="{F59942F9-F1B2-1846-B1F6-24DC765D78B3}" destId="{089432CC-B7AD-2B4A-902F-BFE4FAD28830}" srcOrd="5" destOrd="0" presId="urn:microsoft.com/office/officeart/2005/8/layout/radial5"/>
    <dgm:cxn modelId="{C65CE5D5-0A9F-B14F-9BD0-47827C76A0F9}" type="presParOf" srcId="{089432CC-B7AD-2B4A-902F-BFE4FAD28830}" destId="{74026655-03A3-B54B-946E-7A45DD29EBF1}" srcOrd="0" destOrd="0" presId="urn:microsoft.com/office/officeart/2005/8/layout/radial5"/>
    <dgm:cxn modelId="{381E22D9-AF9E-D844-9C96-7BF01ECE29AE}" type="presParOf" srcId="{F59942F9-F1B2-1846-B1F6-24DC765D78B3}" destId="{915B4AA8-5032-9C4C-80A2-4C5DFB84F0E7}" srcOrd="6" destOrd="0" presId="urn:microsoft.com/office/officeart/2005/8/layout/radial5"/>
    <dgm:cxn modelId="{093FC47E-F92F-2641-A07D-AEB1DCEEC48B}" type="presParOf" srcId="{F59942F9-F1B2-1846-B1F6-24DC765D78B3}" destId="{4589BA21-243C-A54E-980C-5CAC607A298D}" srcOrd="7" destOrd="0" presId="urn:microsoft.com/office/officeart/2005/8/layout/radial5"/>
    <dgm:cxn modelId="{CC61654E-BE33-EF42-9C90-529FE9E8B168}" type="presParOf" srcId="{4589BA21-243C-A54E-980C-5CAC607A298D}" destId="{14B04B51-47C7-BB4C-A791-C09950AE971A}" srcOrd="0" destOrd="0" presId="urn:microsoft.com/office/officeart/2005/8/layout/radial5"/>
    <dgm:cxn modelId="{E53659E1-C3E2-124C-9791-F0E8A2B53AA6}" type="presParOf" srcId="{F59942F9-F1B2-1846-B1F6-24DC765D78B3}" destId="{E71EBF15-01DE-2448-9F09-660955B582EE}" srcOrd="8" destOrd="0" presId="urn:microsoft.com/office/officeart/2005/8/layout/radial5"/>
    <dgm:cxn modelId="{DE822563-02BF-9740-8E70-CED2A0EB5539}" type="presParOf" srcId="{F59942F9-F1B2-1846-B1F6-24DC765D78B3}" destId="{9DDAD584-1C63-414E-A0CC-3C17BEC38A75}" srcOrd="9" destOrd="0" presId="urn:microsoft.com/office/officeart/2005/8/layout/radial5"/>
    <dgm:cxn modelId="{2F40A3C5-F24C-A841-B759-6510CDEB5256}" type="presParOf" srcId="{9DDAD584-1C63-414E-A0CC-3C17BEC38A75}" destId="{A5E342D0-8128-9B47-8512-F154EC206446}" srcOrd="0" destOrd="0" presId="urn:microsoft.com/office/officeart/2005/8/layout/radial5"/>
    <dgm:cxn modelId="{D8AB65CE-D8DA-334C-B27B-1BCCA99C680C}" type="presParOf" srcId="{F59942F9-F1B2-1846-B1F6-24DC765D78B3}" destId="{1799B3C2-3819-4243-A0A8-E8F36FD56D87}" srcOrd="10" destOrd="0" presId="urn:microsoft.com/office/officeart/2005/8/layout/radial5"/>
    <dgm:cxn modelId="{646196A1-55C7-BE4D-BF5D-46984036C204}" type="presParOf" srcId="{F59942F9-F1B2-1846-B1F6-24DC765D78B3}" destId="{E9063F6C-DDB6-9743-AF3B-78B57080FD99}" srcOrd="11" destOrd="0" presId="urn:microsoft.com/office/officeart/2005/8/layout/radial5"/>
    <dgm:cxn modelId="{28740472-3BB2-B640-9DEB-605D988EA2EE}" type="presParOf" srcId="{E9063F6C-DDB6-9743-AF3B-78B57080FD99}" destId="{0099855F-CB81-2441-8C8B-E233D24C8E9A}" srcOrd="0" destOrd="0" presId="urn:microsoft.com/office/officeart/2005/8/layout/radial5"/>
    <dgm:cxn modelId="{09339CCC-B9C2-3645-A516-8268018FC77F}" type="presParOf" srcId="{F59942F9-F1B2-1846-B1F6-24DC765D78B3}" destId="{5C8F47BA-F742-694D-92E8-16661F4F1A66}" srcOrd="12" destOrd="0" presId="urn:microsoft.com/office/officeart/2005/8/layout/radial5"/>
    <dgm:cxn modelId="{1375FBD6-3BB8-4743-A9AD-86BE84B7361A}" type="presParOf" srcId="{F59942F9-F1B2-1846-B1F6-24DC765D78B3}" destId="{288F8DEF-E5EF-EE48-AEC8-4ABD54F36305}" srcOrd="13" destOrd="0" presId="urn:microsoft.com/office/officeart/2005/8/layout/radial5"/>
    <dgm:cxn modelId="{746A4BB8-C9EC-DF4C-896B-A2675A5C33A8}" type="presParOf" srcId="{288F8DEF-E5EF-EE48-AEC8-4ABD54F36305}" destId="{729A6508-63F9-774E-9689-E680F8C7FFDB}" srcOrd="0" destOrd="0" presId="urn:microsoft.com/office/officeart/2005/8/layout/radial5"/>
    <dgm:cxn modelId="{E2452CDD-1361-CD4B-B07F-FFBCA0AF1FCD}" type="presParOf" srcId="{F59942F9-F1B2-1846-B1F6-24DC765D78B3}" destId="{17F76362-CD94-D747-A7A5-6CF12F19E143}" srcOrd="14" destOrd="0" presId="urn:microsoft.com/office/officeart/2005/8/layout/radial5"/>
    <dgm:cxn modelId="{4EB9A5F3-9DC1-1140-9366-0A9837C829E5}" type="presParOf" srcId="{F59942F9-F1B2-1846-B1F6-24DC765D78B3}" destId="{A4C0F13F-0935-EE4D-A7F9-63B4ECAE10EF}" srcOrd="15" destOrd="0" presId="urn:microsoft.com/office/officeart/2005/8/layout/radial5"/>
    <dgm:cxn modelId="{6DCCED1E-F56D-AD4F-872E-D604F12A5C81}" type="presParOf" srcId="{A4C0F13F-0935-EE4D-A7F9-63B4ECAE10EF}" destId="{0AF855E9-4C03-414B-9C43-F203D6348AE2}" srcOrd="0" destOrd="0" presId="urn:microsoft.com/office/officeart/2005/8/layout/radial5"/>
    <dgm:cxn modelId="{AF5288D7-64D7-BC42-A478-7A8C8CCA06F1}" type="presParOf" srcId="{F59942F9-F1B2-1846-B1F6-24DC765D78B3}" destId="{4EBD7CF5-38D2-1442-AD87-DE730455CB05}" srcOrd="16" destOrd="0" presId="urn:microsoft.com/office/officeart/2005/8/layout/radial5"/>
    <dgm:cxn modelId="{0EEEAF65-4042-2B4C-81C9-DDA4C8C7DA9A}" type="presParOf" srcId="{F59942F9-F1B2-1846-B1F6-24DC765D78B3}" destId="{F647BB25-2CEB-7542-84A9-D89F2CAAA543}" srcOrd="17" destOrd="0" presId="urn:microsoft.com/office/officeart/2005/8/layout/radial5"/>
    <dgm:cxn modelId="{69B954B0-F365-DD4D-90BC-B1918A552ADC}" type="presParOf" srcId="{F647BB25-2CEB-7542-84A9-D89F2CAAA543}" destId="{B06F77A2-BFC8-4442-8E3A-312F90EC28AA}" srcOrd="0" destOrd="0" presId="urn:microsoft.com/office/officeart/2005/8/layout/radial5"/>
    <dgm:cxn modelId="{C8F654FB-9263-164F-A6EC-1836E08FAC3C}" type="presParOf" srcId="{F59942F9-F1B2-1846-B1F6-24DC765D78B3}" destId="{C3727C2C-5ECF-6349-9A29-2C51EAEC8B2F}" srcOrd="18" destOrd="0" presId="urn:microsoft.com/office/officeart/2005/8/layout/radial5"/>
    <dgm:cxn modelId="{D3D07D99-BEAA-4341-8E27-39BA31915F6A}" type="presParOf" srcId="{F59942F9-F1B2-1846-B1F6-24DC765D78B3}" destId="{2F78471B-E424-AE43-A357-21C89B110584}" srcOrd="19" destOrd="0" presId="urn:microsoft.com/office/officeart/2005/8/layout/radial5"/>
    <dgm:cxn modelId="{9D5F12BD-58B5-524D-8C0B-903F2FB25490}" type="presParOf" srcId="{2F78471B-E424-AE43-A357-21C89B110584}" destId="{14E1C4B1-D16B-0544-8301-DEA46C2616BF}" srcOrd="0" destOrd="0" presId="urn:microsoft.com/office/officeart/2005/8/layout/radial5"/>
    <dgm:cxn modelId="{40969A16-E9D0-F041-95AD-2849FE55ED99}" type="presParOf" srcId="{F59942F9-F1B2-1846-B1F6-24DC765D78B3}" destId="{447E3C89-6D93-5F44-9374-38ED9B343115}" srcOrd="20" destOrd="0" presId="urn:microsoft.com/office/officeart/2005/8/layout/radial5"/>
    <dgm:cxn modelId="{C2673B11-C8D6-9442-B75F-9F72FC1165DB}" type="presParOf" srcId="{F59942F9-F1B2-1846-B1F6-24DC765D78B3}" destId="{398ECB26-8C00-4346-9E7D-F96FBC07D3D7}" srcOrd="21" destOrd="0" presId="urn:microsoft.com/office/officeart/2005/8/layout/radial5"/>
    <dgm:cxn modelId="{D7C7416C-F496-7742-B969-3AFFCE8CC4DE}" type="presParOf" srcId="{398ECB26-8C00-4346-9E7D-F96FBC07D3D7}" destId="{377BD9C8-671E-824A-B0A5-5C44C65C3F22}" srcOrd="0" destOrd="0" presId="urn:microsoft.com/office/officeart/2005/8/layout/radial5"/>
    <dgm:cxn modelId="{0C14A396-76A9-D841-80C9-41532FDCF669}" type="presParOf" srcId="{F59942F9-F1B2-1846-B1F6-24DC765D78B3}" destId="{BD30CA4A-C1FF-9D4C-A35B-5DF71839DC9A}" srcOrd="22" destOrd="0" presId="urn:microsoft.com/office/officeart/2005/8/layout/radial5"/>
    <dgm:cxn modelId="{9DA78D61-CB69-174C-838F-3442CE2CED90}" type="presParOf" srcId="{F59942F9-F1B2-1846-B1F6-24DC765D78B3}" destId="{E35A3159-2B02-1445-82D0-7A85CB248DBF}" srcOrd="23" destOrd="0" presId="urn:microsoft.com/office/officeart/2005/8/layout/radial5"/>
    <dgm:cxn modelId="{D9DB6607-A0B4-4C45-9887-661C31382572}" type="presParOf" srcId="{E35A3159-2B02-1445-82D0-7A85CB248DBF}" destId="{A26286E3-42CB-C846-B1F6-9B18596DD6FA}" srcOrd="0" destOrd="0" presId="urn:microsoft.com/office/officeart/2005/8/layout/radial5"/>
    <dgm:cxn modelId="{0D203E97-1A28-F048-A60F-D9F553511DAB}" type="presParOf" srcId="{F59942F9-F1B2-1846-B1F6-24DC765D78B3}" destId="{4BFB6E9B-88A9-6848-91E4-A0DA1E181589}" srcOrd="24" destOrd="0" presId="urn:microsoft.com/office/officeart/2005/8/layout/radial5"/>
    <dgm:cxn modelId="{3BB1E7CB-2C31-9245-A66C-B20758B221AF}" type="presParOf" srcId="{F59942F9-F1B2-1846-B1F6-24DC765D78B3}" destId="{01574492-D234-1046-AC6B-ADCCC46FE76F}" srcOrd="25" destOrd="0" presId="urn:microsoft.com/office/officeart/2005/8/layout/radial5"/>
    <dgm:cxn modelId="{FAA7EEA8-73B6-3E4B-9EC1-9A8AE459AA1A}" type="presParOf" srcId="{01574492-D234-1046-AC6B-ADCCC46FE76F}" destId="{E7FC203B-44B5-D444-8682-3A7912FE12EE}" srcOrd="0" destOrd="0" presId="urn:microsoft.com/office/officeart/2005/8/layout/radial5"/>
    <dgm:cxn modelId="{75A370BE-E88F-FF4C-A1F9-17B9C8921B86}" type="presParOf" srcId="{F59942F9-F1B2-1846-B1F6-24DC765D78B3}" destId="{1C7124E3-770E-9944-B8FD-10DABCEE39D5}" srcOrd="26"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169D04-579B-DA48-B567-2049A27B74C3}">
      <dsp:nvSpPr>
        <dsp:cNvPr id="0" name=""/>
        <dsp:cNvSpPr/>
      </dsp:nvSpPr>
      <dsp:spPr>
        <a:xfrm>
          <a:off x="566254" y="1402835"/>
          <a:ext cx="1121751" cy="1121751"/>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44B3F77-3EB8-0042-8289-43BB5FA2B4DE}">
      <dsp:nvSpPr>
        <dsp:cNvPr id="0" name=""/>
        <dsp:cNvSpPr/>
      </dsp:nvSpPr>
      <dsp:spPr>
        <a:xfrm>
          <a:off x="566254" y="1402835"/>
          <a:ext cx="1121751" cy="1121751"/>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B4F8DCB-8F23-8443-9659-7EE41B534620}">
      <dsp:nvSpPr>
        <dsp:cNvPr id="0" name=""/>
        <dsp:cNvSpPr/>
      </dsp:nvSpPr>
      <dsp:spPr>
        <a:xfrm>
          <a:off x="5378" y="1604750"/>
          <a:ext cx="2243503" cy="717921"/>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mj-lt"/>
            </a:rPr>
            <a:t>Community of Practice</a:t>
          </a:r>
        </a:p>
      </dsp:txBody>
      <dsp:txXfrm>
        <a:off x="5378" y="1604750"/>
        <a:ext cx="2243503" cy="717921"/>
      </dsp:txXfrm>
    </dsp:sp>
    <dsp:sp modelId="{768EBC9C-46C4-334D-8698-5B2A2C886004}">
      <dsp:nvSpPr>
        <dsp:cNvPr id="0" name=""/>
        <dsp:cNvSpPr/>
      </dsp:nvSpPr>
      <dsp:spPr>
        <a:xfrm>
          <a:off x="3280893" y="1402835"/>
          <a:ext cx="1121751" cy="1121751"/>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63D711E-AB50-944E-AA20-DB01493BE1BB}">
      <dsp:nvSpPr>
        <dsp:cNvPr id="0" name=""/>
        <dsp:cNvSpPr/>
      </dsp:nvSpPr>
      <dsp:spPr>
        <a:xfrm>
          <a:off x="3280893" y="1402835"/>
          <a:ext cx="1121751" cy="1121751"/>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AC0BC3E-2354-F041-92D9-DF256E628D1F}">
      <dsp:nvSpPr>
        <dsp:cNvPr id="0" name=""/>
        <dsp:cNvSpPr/>
      </dsp:nvSpPr>
      <dsp:spPr>
        <a:xfrm>
          <a:off x="2720017" y="1604750"/>
          <a:ext cx="2243503" cy="717921"/>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a:latin typeface="+mj-lt"/>
            </a:rPr>
            <a:t>Action Research</a:t>
          </a:r>
          <a:endParaRPr lang="en-US" sz="2400" kern="1200" dirty="0">
            <a:latin typeface="+mj-lt"/>
          </a:endParaRPr>
        </a:p>
      </dsp:txBody>
      <dsp:txXfrm>
        <a:off x="2720017" y="1604750"/>
        <a:ext cx="2243503" cy="717921"/>
      </dsp:txXfrm>
    </dsp:sp>
    <dsp:sp modelId="{3AAD4AF9-ECA6-1240-9597-8A8451B2C467}">
      <dsp:nvSpPr>
        <dsp:cNvPr id="0" name=""/>
        <dsp:cNvSpPr/>
      </dsp:nvSpPr>
      <dsp:spPr>
        <a:xfrm>
          <a:off x="5995532" y="1402835"/>
          <a:ext cx="1121751" cy="1121751"/>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6745DF6-5954-AD4E-96B5-1177A3AE9EA4}">
      <dsp:nvSpPr>
        <dsp:cNvPr id="0" name=""/>
        <dsp:cNvSpPr/>
      </dsp:nvSpPr>
      <dsp:spPr>
        <a:xfrm>
          <a:off x="5995532" y="1402835"/>
          <a:ext cx="1121751" cy="1121751"/>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75D2DBE-242F-E244-A789-9A45E1306050}">
      <dsp:nvSpPr>
        <dsp:cNvPr id="0" name=""/>
        <dsp:cNvSpPr/>
      </dsp:nvSpPr>
      <dsp:spPr>
        <a:xfrm>
          <a:off x="5434656" y="1604750"/>
          <a:ext cx="2243503" cy="717921"/>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a:latin typeface="+mj-lt"/>
            </a:rPr>
            <a:t>Collective Impact</a:t>
          </a:r>
          <a:endParaRPr lang="en-US" sz="2400" kern="1200" dirty="0">
            <a:latin typeface="+mj-lt"/>
          </a:endParaRPr>
        </a:p>
      </dsp:txBody>
      <dsp:txXfrm>
        <a:off x="5434656" y="1604750"/>
        <a:ext cx="2243503" cy="717921"/>
      </dsp:txXfrm>
    </dsp:sp>
    <dsp:sp modelId="{7B91B477-458F-7345-8425-3B90835B5176}">
      <dsp:nvSpPr>
        <dsp:cNvPr id="0" name=""/>
        <dsp:cNvSpPr/>
      </dsp:nvSpPr>
      <dsp:spPr>
        <a:xfrm>
          <a:off x="8710170" y="1402835"/>
          <a:ext cx="1121751" cy="1121751"/>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C70FBF5-405C-B548-8472-166BB58F74CD}">
      <dsp:nvSpPr>
        <dsp:cNvPr id="0" name=""/>
        <dsp:cNvSpPr/>
      </dsp:nvSpPr>
      <dsp:spPr>
        <a:xfrm>
          <a:off x="8710170" y="1402835"/>
          <a:ext cx="1121751" cy="1121751"/>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1DC0C06-8112-7C4A-BE21-6AFDBCFE4FCA}">
      <dsp:nvSpPr>
        <dsp:cNvPr id="0" name=""/>
        <dsp:cNvSpPr/>
      </dsp:nvSpPr>
      <dsp:spPr>
        <a:xfrm>
          <a:off x="8149295" y="1604750"/>
          <a:ext cx="2243503" cy="717921"/>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mj-lt"/>
            </a:rPr>
            <a:t>Value</a:t>
          </a:r>
        </a:p>
      </dsp:txBody>
      <dsp:txXfrm>
        <a:off x="8149295" y="1604750"/>
        <a:ext cx="2243503" cy="7179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A00244-6A8D-47CF-A814-A5874E01DB71}">
      <dsp:nvSpPr>
        <dsp:cNvPr id="0" name=""/>
        <dsp:cNvSpPr/>
      </dsp:nvSpPr>
      <dsp:spPr>
        <a:xfrm>
          <a:off x="612361" y="0"/>
          <a:ext cx="8930028" cy="5626414"/>
        </a:xfrm>
        <a:prstGeom prst="roundRect">
          <a:avLst>
            <a:gd name="adj" fmla="val 10000"/>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n-US" sz="2800" b="0" i="0" kern="1200" dirty="0">
              <a:latin typeface="+mj-lt"/>
            </a:rPr>
            <a:t>Collective impact, the commitment of a group of important actors from different sectors to a common agenda for solving a specific social problem. </a:t>
          </a:r>
        </a:p>
        <a:p>
          <a:pPr marL="0" lvl="0" indent="0" algn="ctr" defTabSz="1244600">
            <a:lnSpc>
              <a:spcPct val="90000"/>
            </a:lnSpc>
            <a:spcBef>
              <a:spcPct val="0"/>
            </a:spcBef>
            <a:spcAft>
              <a:spcPct val="35000"/>
            </a:spcAft>
            <a:buNone/>
          </a:pPr>
          <a:endParaRPr lang="en-US" sz="2800" b="0" i="0" kern="1200" dirty="0">
            <a:latin typeface="+mj-lt"/>
          </a:endParaRPr>
        </a:p>
        <a:p>
          <a:pPr marL="0" lvl="0" indent="0" algn="ctr" defTabSz="1244600">
            <a:lnSpc>
              <a:spcPct val="90000"/>
            </a:lnSpc>
            <a:spcBef>
              <a:spcPct val="0"/>
            </a:spcBef>
            <a:spcAft>
              <a:spcPct val="35000"/>
            </a:spcAft>
            <a:buNone/>
          </a:pPr>
          <a:r>
            <a:rPr lang="en-US" sz="2800" b="0" i="0" kern="1200" dirty="0">
              <a:latin typeface="+mj-lt"/>
            </a:rPr>
            <a:t>Collective impact initiatives involve a centralized infrastructure, a dedicated staff, and a structured process … leads to a common agenda, shared measurement, continuous communication, and mutually reinforcing activities among all participants.</a:t>
          </a:r>
          <a:endParaRPr lang="en-US" sz="2800" i="0" kern="1200" dirty="0">
            <a:latin typeface="+mj-lt"/>
          </a:endParaRPr>
        </a:p>
      </dsp:txBody>
      <dsp:txXfrm>
        <a:off x="777153" y="164792"/>
        <a:ext cx="8600444" cy="52968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8B10E8-26F7-3945-A9BE-86A579C1A75B}">
      <dsp:nvSpPr>
        <dsp:cNvPr id="0" name=""/>
        <dsp:cNvSpPr/>
      </dsp:nvSpPr>
      <dsp:spPr>
        <a:xfrm>
          <a:off x="362461" y="1122"/>
          <a:ext cx="2065238" cy="103261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1733550">
            <a:lnSpc>
              <a:spcPct val="90000"/>
            </a:lnSpc>
            <a:spcBef>
              <a:spcPct val="0"/>
            </a:spcBef>
            <a:spcAft>
              <a:spcPct val="35000"/>
            </a:spcAft>
            <a:buNone/>
          </a:pPr>
          <a:r>
            <a:rPr lang="en-US" sz="3900" kern="1200" dirty="0"/>
            <a:t>Cohort 1</a:t>
          </a:r>
        </a:p>
      </dsp:txBody>
      <dsp:txXfrm>
        <a:off x="392705" y="31366"/>
        <a:ext cx="2004750" cy="972131"/>
      </dsp:txXfrm>
    </dsp:sp>
    <dsp:sp modelId="{8E477167-061B-1644-AC15-89EB749E4131}">
      <dsp:nvSpPr>
        <dsp:cNvPr id="0" name=""/>
        <dsp:cNvSpPr/>
      </dsp:nvSpPr>
      <dsp:spPr>
        <a:xfrm>
          <a:off x="2427700" y="497217"/>
          <a:ext cx="826095" cy="40429"/>
        </a:xfrm>
        <a:custGeom>
          <a:avLst/>
          <a:gdLst/>
          <a:ahLst/>
          <a:cxnLst/>
          <a:rect l="0" t="0" r="0" b="0"/>
          <a:pathLst>
            <a:path>
              <a:moveTo>
                <a:pt x="0" y="20214"/>
              </a:moveTo>
              <a:lnTo>
                <a:pt x="826095" y="2021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20095" y="496779"/>
        <a:ext cx="41304" cy="41304"/>
      </dsp:txXfrm>
    </dsp:sp>
    <dsp:sp modelId="{9046E244-FE84-BF45-9B92-6EA3EC9A66E6}">
      <dsp:nvSpPr>
        <dsp:cNvPr id="0" name=""/>
        <dsp:cNvSpPr/>
      </dsp:nvSpPr>
      <dsp:spPr>
        <a:xfrm>
          <a:off x="3253795" y="1122"/>
          <a:ext cx="7343842" cy="103261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1733550">
            <a:lnSpc>
              <a:spcPct val="90000"/>
            </a:lnSpc>
            <a:spcBef>
              <a:spcPct val="0"/>
            </a:spcBef>
            <a:spcAft>
              <a:spcPct val="35000"/>
            </a:spcAft>
            <a:buNone/>
          </a:pPr>
          <a:r>
            <a:rPr lang="en-US" sz="3900" kern="1200" dirty="0"/>
            <a:t>8 Teams of Individuals</a:t>
          </a:r>
        </a:p>
      </dsp:txBody>
      <dsp:txXfrm>
        <a:off x="3284039" y="31366"/>
        <a:ext cx="7283354" cy="972131"/>
      </dsp:txXfrm>
    </dsp:sp>
    <dsp:sp modelId="{59F1B0BE-DEAE-5542-8826-7287C5CCB011}">
      <dsp:nvSpPr>
        <dsp:cNvPr id="0" name=""/>
        <dsp:cNvSpPr/>
      </dsp:nvSpPr>
      <dsp:spPr>
        <a:xfrm>
          <a:off x="362461" y="1782390"/>
          <a:ext cx="2065238" cy="1032619"/>
        </a:xfrm>
        <a:prstGeom prst="roundRect">
          <a:avLst>
            <a:gd name="adj" fmla="val 10000"/>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95" tIns="23495" rIns="23495" bIns="23495" numCol="1" spcCol="1270" anchor="ctr" anchorCtr="0">
          <a:noAutofit/>
        </a:bodyPr>
        <a:lstStyle/>
        <a:p>
          <a:pPr marL="0" lvl="0" indent="0" algn="ctr" defTabSz="1644650">
            <a:lnSpc>
              <a:spcPct val="90000"/>
            </a:lnSpc>
            <a:spcBef>
              <a:spcPct val="0"/>
            </a:spcBef>
            <a:spcAft>
              <a:spcPct val="35000"/>
            </a:spcAft>
            <a:buNone/>
          </a:pPr>
          <a:r>
            <a:rPr lang="en-US" sz="3700" kern="1200" dirty="0"/>
            <a:t>Cohort 2</a:t>
          </a:r>
        </a:p>
      </dsp:txBody>
      <dsp:txXfrm>
        <a:off x="392705" y="1812634"/>
        <a:ext cx="2004750" cy="972131"/>
      </dsp:txXfrm>
    </dsp:sp>
    <dsp:sp modelId="{1994FD46-8A6B-F044-B26E-9F7F57F7BFDC}">
      <dsp:nvSpPr>
        <dsp:cNvPr id="0" name=""/>
        <dsp:cNvSpPr/>
      </dsp:nvSpPr>
      <dsp:spPr>
        <a:xfrm rot="19457599">
          <a:off x="2332078" y="1981607"/>
          <a:ext cx="1017339" cy="40429"/>
        </a:xfrm>
        <a:custGeom>
          <a:avLst/>
          <a:gdLst/>
          <a:ahLst/>
          <a:cxnLst/>
          <a:rect l="0" t="0" r="0" b="0"/>
          <a:pathLst>
            <a:path>
              <a:moveTo>
                <a:pt x="0" y="20214"/>
              </a:moveTo>
              <a:lnTo>
                <a:pt x="1017339" y="2021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15314" y="1976388"/>
        <a:ext cx="50866" cy="50866"/>
      </dsp:txXfrm>
    </dsp:sp>
    <dsp:sp modelId="{1EDC5864-942B-AC4E-83D6-B10BE6EDC763}">
      <dsp:nvSpPr>
        <dsp:cNvPr id="0" name=""/>
        <dsp:cNvSpPr/>
      </dsp:nvSpPr>
      <dsp:spPr>
        <a:xfrm>
          <a:off x="3253795" y="1188634"/>
          <a:ext cx="7343842" cy="1032619"/>
        </a:xfrm>
        <a:prstGeom prst="roundRect">
          <a:avLst>
            <a:gd name="adj" fmla="val 10000"/>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95" tIns="23495" rIns="23495" bIns="23495" numCol="1" spcCol="1270" anchor="ctr" anchorCtr="0">
          <a:noAutofit/>
        </a:bodyPr>
        <a:lstStyle/>
        <a:p>
          <a:pPr marL="0" lvl="0" indent="0" algn="ctr" defTabSz="1644650">
            <a:lnSpc>
              <a:spcPct val="90000"/>
            </a:lnSpc>
            <a:spcBef>
              <a:spcPct val="0"/>
            </a:spcBef>
            <a:spcAft>
              <a:spcPct val="35000"/>
            </a:spcAft>
            <a:buNone/>
          </a:pPr>
          <a:r>
            <a:rPr lang="en-US" sz="3700" kern="1200" dirty="0"/>
            <a:t>6 Teams of Individuals</a:t>
          </a:r>
        </a:p>
      </dsp:txBody>
      <dsp:txXfrm>
        <a:off x="3284039" y="1218878"/>
        <a:ext cx="7283354" cy="972131"/>
      </dsp:txXfrm>
    </dsp:sp>
    <dsp:sp modelId="{10660182-D058-2D4D-99CF-A7656A5EBBFD}">
      <dsp:nvSpPr>
        <dsp:cNvPr id="0" name=""/>
        <dsp:cNvSpPr/>
      </dsp:nvSpPr>
      <dsp:spPr>
        <a:xfrm rot="2142401">
          <a:off x="2332078" y="2575363"/>
          <a:ext cx="1017339" cy="40429"/>
        </a:xfrm>
        <a:custGeom>
          <a:avLst/>
          <a:gdLst/>
          <a:ahLst/>
          <a:cxnLst/>
          <a:rect l="0" t="0" r="0" b="0"/>
          <a:pathLst>
            <a:path>
              <a:moveTo>
                <a:pt x="0" y="20214"/>
              </a:moveTo>
              <a:lnTo>
                <a:pt x="1017339" y="2021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15314" y="2570144"/>
        <a:ext cx="50866" cy="50866"/>
      </dsp:txXfrm>
    </dsp:sp>
    <dsp:sp modelId="{CE5E0865-E9AB-5B45-8D23-E482548335C4}">
      <dsp:nvSpPr>
        <dsp:cNvPr id="0" name=""/>
        <dsp:cNvSpPr/>
      </dsp:nvSpPr>
      <dsp:spPr>
        <a:xfrm>
          <a:off x="3253795" y="2376146"/>
          <a:ext cx="7343842" cy="1032619"/>
        </a:xfrm>
        <a:prstGeom prst="roundRect">
          <a:avLst>
            <a:gd name="adj" fmla="val 10000"/>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95" tIns="23495" rIns="23495" bIns="23495" numCol="1" spcCol="1270" anchor="ctr" anchorCtr="0">
          <a:noAutofit/>
        </a:bodyPr>
        <a:lstStyle/>
        <a:p>
          <a:pPr marL="0" lvl="0" indent="0" algn="ctr" defTabSz="1644650">
            <a:lnSpc>
              <a:spcPct val="90000"/>
            </a:lnSpc>
            <a:spcBef>
              <a:spcPct val="0"/>
            </a:spcBef>
            <a:spcAft>
              <a:spcPct val="35000"/>
            </a:spcAft>
            <a:buNone/>
          </a:pPr>
          <a:r>
            <a:rPr lang="en-US" sz="3700" kern="1200" dirty="0"/>
            <a:t>1 Collaborative Project Team</a:t>
          </a:r>
        </a:p>
      </dsp:txBody>
      <dsp:txXfrm>
        <a:off x="3284039" y="2406390"/>
        <a:ext cx="7283354" cy="972131"/>
      </dsp:txXfrm>
    </dsp:sp>
    <dsp:sp modelId="{E6656E49-EB98-2C41-950A-2712770051B7}">
      <dsp:nvSpPr>
        <dsp:cNvPr id="0" name=""/>
        <dsp:cNvSpPr/>
      </dsp:nvSpPr>
      <dsp:spPr>
        <a:xfrm>
          <a:off x="362461" y="3563658"/>
          <a:ext cx="2065238" cy="1032619"/>
        </a:xfrm>
        <a:prstGeom prst="roundRect">
          <a:avLst>
            <a:gd name="adj" fmla="val 10000"/>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kern="1200" dirty="0"/>
            <a:t>Cohort 3</a:t>
          </a:r>
        </a:p>
      </dsp:txBody>
      <dsp:txXfrm>
        <a:off x="392705" y="3593902"/>
        <a:ext cx="2004750" cy="972131"/>
      </dsp:txXfrm>
    </dsp:sp>
    <dsp:sp modelId="{A2E8BC98-9E75-9341-A7D2-B5542BE8D6D5}">
      <dsp:nvSpPr>
        <dsp:cNvPr id="0" name=""/>
        <dsp:cNvSpPr/>
      </dsp:nvSpPr>
      <dsp:spPr>
        <a:xfrm>
          <a:off x="2427700" y="4059753"/>
          <a:ext cx="826095" cy="40429"/>
        </a:xfrm>
        <a:custGeom>
          <a:avLst/>
          <a:gdLst/>
          <a:ahLst/>
          <a:cxnLst/>
          <a:rect l="0" t="0" r="0" b="0"/>
          <a:pathLst>
            <a:path>
              <a:moveTo>
                <a:pt x="0" y="20214"/>
              </a:moveTo>
              <a:lnTo>
                <a:pt x="826095" y="2021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20095" y="4059315"/>
        <a:ext cx="41304" cy="41304"/>
      </dsp:txXfrm>
    </dsp:sp>
    <dsp:sp modelId="{16D03962-E700-874F-AD10-1D9E07FB7ACD}">
      <dsp:nvSpPr>
        <dsp:cNvPr id="0" name=""/>
        <dsp:cNvSpPr/>
      </dsp:nvSpPr>
      <dsp:spPr>
        <a:xfrm>
          <a:off x="3253795" y="3563658"/>
          <a:ext cx="7343842" cy="1032619"/>
        </a:xfrm>
        <a:prstGeom prst="roundRect">
          <a:avLst>
            <a:gd name="adj" fmla="val 10000"/>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i="0" kern="1200" dirty="0"/>
            <a:t>7</a:t>
          </a:r>
          <a:r>
            <a:rPr lang="en-US" sz="3600" i="1" kern="1200" dirty="0"/>
            <a:t> </a:t>
          </a:r>
          <a:r>
            <a:rPr lang="en-US" sz="3600" kern="1200" dirty="0"/>
            <a:t>Collaborative Project Teams</a:t>
          </a:r>
        </a:p>
      </dsp:txBody>
      <dsp:txXfrm>
        <a:off x="3284039" y="3593902"/>
        <a:ext cx="7283354" cy="97213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A8FA6A-5340-C44E-92A7-4F79A1776087}">
      <dsp:nvSpPr>
        <dsp:cNvPr id="0" name=""/>
        <dsp:cNvSpPr/>
      </dsp:nvSpPr>
      <dsp:spPr>
        <a:xfrm>
          <a:off x="99111" y="1635120"/>
          <a:ext cx="1388327" cy="4575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Institutional Application</a:t>
          </a:r>
        </a:p>
      </dsp:txBody>
      <dsp:txXfrm>
        <a:off x="99111" y="1635120"/>
        <a:ext cx="1388327" cy="457516"/>
      </dsp:txXfrm>
    </dsp:sp>
    <dsp:sp modelId="{E6872F8C-E91F-F145-A0D8-25F42E7E6A87}">
      <dsp:nvSpPr>
        <dsp:cNvPr id="0" name=""/>
        <dsp:cNvSpPr/>
      </dsp:nvSpPr>
      <dsp:spPr>
        <a:xfrm>
          <a:off x="97533" y="1495971"/>
          <a:ext cx="110435" cy="11043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D57C843-6324-E84D-ADDC-F327905B3A74}">
      <dsp:nvSpPr>
        <dsp:cNvPr id="0" name=""/>
        <dsp:cNvSpPr/>
      </dsp:nvSpPr>
      <dsp:spPr>
        <a:xfrm>
          <a:off x="174838" y="1341362"/>
          <a:ext cx="110435" cy="11043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D72318D-4A46-054F-B340-6DA8DA5B3561}">
      <dsp:nvSpPr>
        <dsp:cNvPr id="0" name=""/>
        <dsp:cNvSpPr/>
      </dsp:nvSpPr>
      <dsp:spPr>
        <a:xfrm>
          <a:off x="360369" y="1372284"/>
          <a:ext cx="173540" cy="17354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D3C15EB-64CD-B241-9251-7A666422D8F0}">
      <dsp:nvSpPr>
        <dsp:cNvPr id="0" name=""/>
        <dsp:cNvSpPr/>
      </dsp:nvSpPr>
      <dsp:spPr>
        <a:xfrm>
          <a:off x="514978" y="1202214"/>
          <a:ext cx="110435" cy="11043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A60D11-76EA-DB42-8B0C-C5777B8C4D3F}">
      <dsp:nvSpPr>
        <dsp:cNvPr id="0" name=""/>
        <dsp:cNvSpPr/>
      </dsp:nvSpPr>
      <dsp:spPr>
        <a:xfrm>
          <a:off x="715970" y="1140370"/>
          <a:ext cx="110435" cy="11043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57DD20E-F9D7-C547-99D0-406C25E9ECDA}">
      <dsp:nvSpPr>
        <dsp:cNvPr id="0" name=""/>
        <dsp:cNvSpPr/>
      </dsp:nvSpPr>
      <dsp:spPr>
        <a:xfrm>
          <a:off x="963345" y="1248597"/>
          <a:ext cx="110435" cy="11043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8FF580-33F0-A842-8181-A913E7491091}">
      <dsp:nvSpPr>
        <dsp:cNvPr id="0" name=""/>
        <dsp:cNvSpPr/>
      </dsp:nvSpPr>
      <dsp:spPr>
        <a:xfrm>
          <a:off x="1117954" y="1325901"/>
          <a:ext cx="173540" cy="17354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351917-7357-CA4F-8A17-BABAA27C8D7B}">
      <dsp:nvSpPr>
        <dsp:cNvPr id="0" name=""/>
        <dsp:cNvSpPr/>
      </dsp:nvSpPr>
      <dsp:spPr>
        <a:xfrm>
          <a:off x="1334407" y="1495971"/>
          <a:ext cx="110435" cy="11043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7F1900-37DA-DD49-8567-65D87F823994}">
      <dsp:nvSpPr>
        <dsp:cNvPr id="0" name=""/>
        <dsp:cNvSpPr/>
      </dsp:nvSpPr>
      <dsp:spPr>
        <a:xfrm>
          <a:off x="1427172" y="1666041"/>
          <a:ext cx="110435" cy="11043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0A08C5-AD47-3242-9CDE-4F9FA5C18C14}">
      <dsp:nvSpPr>
        <dsp:cNvPr id="0" name=""/>
        <dsp:cNvSpPr/>
      </dsp:nvSpPr>
      <dsp:spPr>
        <a:xfrm>
          <a:off x="623205" y="1341362"/>
          <a:ext cx="283976" cy="28397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C3C50AF-7926-D44F-88DE-40776A53B768}">
      <dsp:nvSpPr>
        <dsp:cNvPr id="0" name=""/>
        <dsp:cNvSpPr/>
      </dsp:nvSpPr>
      <dsp:spPr>
        <a:xfrm>
          <a:off x="20229" y="1928877"/>
          <a:ext cx="110435" cy="11043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D040F53-E7CE-E948-BFF0-BB5BC5AF5C7F}">
      <dsp:nvSpPr>
        <dsp:cNvPr id="0" name=""/>
        <dsp:cNvSpPr/>
      </dsp:nvSpPr>
      <dsp:spPr>
        <a:xfrm>
          <a:off x="112994" y="2068025"/>
          <a:ext cx="173540" cy="17354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A271364-2EF8-CD49-B872-F83395D1051B}">
      <dsp:nvSpPr>
        <dsp:cNvPr id="0" name=""/>
        <dsp:cNvSpPr/>
      </dsp:nvSpPr>
      <dsp:spPr>
        <a:xfrm>
          <a:off x="344908" y="2191712"/>
          <a:ext cx="252423" cy="25242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8364F91-C3DA-184F-B93A-94ADA162D08B}">
      <dsp:nvSpPr>
        <dsp:cNvPr id="0" name=""/>
        <dsp:cNvSpPr/>
      </dsp:nvSpPr>
      <dsp:spPr>
        <a:xfrm>
          <a:off x="669587" y="2392704"/>
          <a:ext cx="110435" cy="11043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608A903-0196-1B45-8B2D-975F58220743}">
      <dsp:nvSpPr>
        <dsp:cNvPr id="0" name=""/>
        <dsp:cNvSpPr/>
      </dsp:nvSpPr>
      <dsp:spPr>
        <a:xfrm>
          <a:off x="731431" y="2191712"/>
          <a:ext cx="173540" cy="17354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87B5B14-1F9A-AA45-9DA7-41C386502357}">
      <dsp:nvSpPr>
        <dsp:cNvPr id="0" name=""/>
        <dsp:cNvSpPr/>
      </dsp:nvSpPr>
      <dsp:spPr>
        <a:xfrm>
          <a:off x="886040" y="2408165"/>
          <a:ext cx="110435" cy="11043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D46DBC4-A6E3-0149-9885-1ECE8640FB30}">
      <dsp:nvSpPr>
        <dsp:cNvPr id="0" name=""/>
        <dsp:cNvSpPr/>
      </dsp:nvSpPr>
      <dsp:spPr>
        <a:xfrm>
          <a:off x="1025188" y="2160791"/>
          <a:ext cx="252423" cy="25242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6A9C332-DE33-A748-B91C-637850C412D4}">
      <dsp:nvSpPr>
        <dsp:cNvPr id="0" name=""/>
        <dsp:cNvSpPr/>
      </dsp:nvSpPr>
      <dsp:spPr>
        <a:xfrm>
          <a:off x="1365329" y="2098947"/>
          <a:ext cx="173540" cy="17354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546E5F5-9481-0245-9CE9-3C775F0229E3}">
      <dsp:nvSpPr>
        <dsp:cNvPr id="0" name=""/>
        <dsp:cNvSpPr/>
      </dsp:nvSpPr>
      <dsp:spPr>
        <a:xfrm>
          <a:off x="1538870" y="1372027"/>
          <a:ext cx="509664" cy="973005"/>
        </a:xfrm>
        <a:prstGeom prst="chevron">
          <a:avLst>
            <a:gd name="adj" fmla="val 6231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94736E3-485D-1749-9EE1-5D1A07902307}">
      <dsp:nvSpPr>
        <dsp:cNvPr id="0" name=""/>
        <dsp:cNvSpPr/>
      </dsp:nvSpPr>
      <dsp:spPr>
        <a:xfrm>
          <a:off x="2048534" y="1372499"/>
          <a:ext cx="1389995" cy="9729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Topic Refinement and Theory Exploration</a:t>
          </a:r>
        </a:p>
      </dsp:txBody>
      <dsp:txXfrm>
        <a:off x="2048534" y="1372499"/>
        <a:ext cx="1389995" cy="972996"/>
      </dsp:txXfrm>
    </dsp:sp>
    <dsp:sp modelId="{55F3456E-93EC-8C48-87F2-2AF4C6331F41}">
      <dsp:nvSpPr>
        <dsp:cNvPr id="0" name=""/>
        <dsp:cNvSpPr/>
      </dsp:nvSpPr>
      <dsp:spPr>
        <a:xfrm>
          <a:off x="3438530" y="1372027"/>
          <a:ext cx="509664" cy="973005"/>
        </a:xfrm>
        <a:prstGeom prst="chevron">
          <a:avLst>
            <a:gd name="adj" fmla="val 6231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D8B5393-1F1C-7040-9AC8-5604C9044C39}">
      <dsp:nvSpPr>
        <dsp:cNvPr id="0" name=""/>
        <dsp:cNvSpPr/>
      </dsp:nvSpPr>
      <dsp:spPr>
        <a:xfrm>
          <a:off x="3948194" y="1372499"/>
          <a:ext cx="1389995" cy="9729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Focused Inquiry Question</a:t>
          </a:r>
        </a:p>
      </dsp:txBody>
      <dsp:txXfrm>
        <a:off x="3948194" y="1372499"/>
        <a:ext cx="1389995" cy="972996"/>
      </dsp:txXfrm>
    </dsp:sp>
    <dsp:sp modelId="{5512C225-1DB6-6E42-9AAA-14652804CEC9}">
      <dsp:nvSpPr>
        <dsp:cNvPr id="0" name=""/>
        <dsp:cNvSpPr/>
      </dsp:nvSpPr>
      <dsp:spPr>
        <a:xfrm>
          <a:off x="3948194" y="2599865"/>
          <a:ext cx="1389995" cy="8571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t" anchorCtr="0">
          <a:noAutofit/>
        </a:bodyPr>
        <a:lstStyle/>
        <a:p>
          <a:pPr marL="114300" lvl="1" indent="-114300" algn="ctr" defTabSz="533400">
            <a:lnSpc>
              <a:spcPct val="90000"/>
            </a:lnSpc>
            <a:spcBef>
              <a:spcPct val="0"/>
            </a:spcBef>
            <a:spcAft>
              <a:spcPct val="15000"/>
            </a:spcAft>
            <a:buNone/>
          </a:pPr>
          <a:r>
            <a:rPr lang="en-US" sz="1200" kern="1200" dirty="0"/>
            <a:t>Descriptive</a:t>
          </a:r>
        </a:p>
        <a:p>
          <a:pPr marL="114300" lvl="1" indent="-114300" algn="ctr" defTabSz="533400">
            <a:lnSpc>
              <a:spcPct val="90000"/>
            </a:lnSpc>
            <a:spcBef>
              <a:spcPct val="0"/>
            </a:spcBef>
            <a:spcAft>
              <a:spcPct val="15000"/>
            </a:spcAft>
            <a:buNone/>
          </a:pPr>
          <a:r>
            <a:rPr lang="en-US" sz="1200" kern="1200" dirty="0"/>
            <a:t>Exploratory</a:t>
          </a:r>
        </a:p>
        <a:p>
          <a:pPr marL="114300" lvl="1" indent="-114300" algn="ctr" defTabSz="533400">
            <a:lnSpc>
              <a:spcPct val="90000"/>
            </a:lnSpc>
            <a:spcBef>
              <a:spcPct val="0"/>
            </a:spcBef>
            <a:spcAft>
              <a:spcPct val="15000"/>
            </a:spcAft>
            <a:buNone/>
          </a:pPr>
          <a:r>
            <a:rPr lang="en-US" sz="1200" kern="1200" dirty="0"/>
            <a:t>Experimental</a:t>
          </a:r>
        </a:p>
      </dsp:txBody>
      <dsp:txXfrm>
        <a:off x="3948194" y="2599865"/>
        <a:ext cx="1389995" cy="857163"/>
      </dsp:txXfrm>
    </dsp:sp>
    <dsp:sp modelId="{8443CBAC-0C9A-EF45-8C99-486868F897DA}">
      <dsp:nvSpPr>
        <dsp:cNvPr id="0" name=""/>
        <dsp:cNvSpPr/>
      </dsp:nvSpPr>
      <dsp:spPr>
        <a:xfrm>
          <a:off x="5338190" y="1372027"/>
          <a:ext cx="509664" cy="973005"/>
        </a:xfrm>
        <a:prstGeom prst="chevron">
          <a:avLst>
            <a:gd name="adj" fmla="val 6231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FF70CA2-99DD-5F46-B1C4-09C9079FD336}">
      <dsp:nvSpPr>
        <dsp:cNvPr id="0" name=""/>
        <dsp:cNvSpPr/>
      </dsp:nvSpPr>
      <dsp:spPr>
        <a:xfrm>
          <a:off x="5847854" y="1372499"/>
          <a:ext cx="1389995" cy="9729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Selection of Method(s)</a:t>
          </a:r>
        </a:p>
      </dsp:txBody>
      <dsp:txXfrm>
        <a:off x="5847854" y="1372499"/>
        <a:ext cx="1389995" cy="972996"/>
      </dsp:txXfrm>
    </dsp:sp>
    <dsp:sp modelId="{0F254834-4C19-E643-A194-E19B59C71676}">
      <dsp:nvSpPr>
        <dsp:cNvPr id="0" name=""/>
        <dsp:cNvSpPr/>
      </dsp:nvSpPr>
      <dsp:spPr>
        <a:xfrm>
          <a:off x="5847854" y="2599865"/>
          <a:ext cx="1389995" cy="8571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t" anchorCtr="0">
          <a:noAutofit/>
        </a:bodyPr>
        <a:lstStyle/>
        <a:p>
          <a:pPr marL="114300" lvl="1" indent="-114300" algn="ctr" defTabSz="533400">
            <a:lnSpc>
              <a:spcPct val="90000"/>
            </a:lnSpc>
            <a:spcBef>
              <a:spcPct val="0"/>
            </a:spcBef>
            <a:spcAft>
              <a:spcPct val="15000"/>
            </a:spcAft>
            <a:buNone/>
          </a:pPr>
          <a:r>
            <a:rPr lang="en-US" sz="1200" kern="1200" dirty="0"/>
            <a:t>Survey</a:t>
          </a:r>
        </a:p>
        <a:p>
          <a:pPr marL="114300" lvl="1" indent="-114300" algn="ctr" defTabSz="533400">
            <a:lnSpc>
              <a:spcPct val="90000"/>
            </a:lnSpc>
            <a:spcBef>
              <a:spcPct val="0"/>
            </a:spcBef>
            <a:spcAft>
              <a:spcPct val="15000"/>
            </a:spcAft>
            <a:buNone/>
          </a:pPr>
          <a:r>
            <a:rPr lang="en-US" sz="1200" kern="1200" dirty="0"/>
            <a:t>Interview</a:t>
          </a:r>
        </a:p>
        <a:p>
          <a:pPr marL="114300" lvl="1" indent="-114300" algn="ctr" defTabSz="533400">
            <a:lnSpc>
              <a:spcPct val="90000"/>
            </a:lnSpc>
            <a:spcBef>
              <a:spcPct val="0"/>
            </a:spcBef>
            <a:spcAft>
              <a:spcPct val="15000"/>
            </a:spcAft>
            <a:buNone/>
          </a:pPr>
          <a:r>
            <a:rPr lang="en-US" sz="1200" kern="1200" dirty="0"/>
            <a:t>Focus Group</a:t>
          </a:r>
        </a:p>
        <a:p>
          <a:pPr marL="114300" lvl="1" indent="-114300" algn="ctr" defTabSz="533400">
            <a:lnSpc>
              <a:spcPct val="90000"/>
            </a:lnSpc>
            <a:spcBef>
              <a:spcPct val="0"/>
            </a:spcBef>
            <a:spcAft>
              <a:spcPct val="15000"/>
            </a:spcAft>
            <a:buNone/>
          </a:pPr>
          <a:r>
            <a:rPr lang="en-US" sz="1200" kern="1200" dirty="0"/>
            <a:t>Observation</a:t>
          </a:r>
        </a:p>
        <a:p>
          <a:pPr marL="114300" lvl="1" indent="-114300" algn="ctr" defTabSz="533400">
            <a:lnSpc>
              <a:spcPct val="90000"/>
            </a:lnSpc>
            <a:spcBef>
              <a:spcPct val="0"/>
            </a:spcBef>
            <a:spcAft>
              <a:spcPct val="15000"/>
            </a:spcAft>
            <a:buNone/>
          </a:pPr>
          <a:r>
            <a:rPr lang="en-US" sz="1200" kern="1200" dirty="0"/>
            <a:t>Etc.</a:t>
          </a:r>
        </a:p>
      </dsp:txBody>
      <dsp:txXfrm>
        <a:off x="5847854" y="2599865"/>
        <a:ext cx="1389995" cy="857163"/>
      </dsp:txXfrm>
    </dsp:sp>
    <dsp:sp modelId="{BEA70F8E-E755-0D40-9736-3603CAC7BEEA}">
      <dsp:nvSpPr>
        <dsp:cNvPr id="0" name=""/>
        <dsp:cNvSpPr/>
      </dsp:nvSpPr>
      <dsp:spPr>
        <a:xfrm>
          <a:off x="7237850" y="1372027"/>
          <a:ext cx="509664" cy="973005"/>
        </a:xfrm>
        <a:prstGeom prst="chevron">
          <a:avLst>
            <a:gd name="adj" fmla="val 6231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BE7363E-B20D-9442-B601-921829273726}">
      <dsp:nvSpPr>
        <dsp:cNvPr id="0" name=""/>
        <dsp:cNvSpPr/>
      </dsp:nvSpPr>
      <dsp:spPr>
        <a:xfrm>
          <a:off x="7747515" y="1372499"/>
          <a:ext cx="1389995" cy="9729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Data Collection and Analysis</a:t>
          </a:r>
        </a:p>
      </dsp:txBody>
      <dsp:txXfrm>
        <a:off x="7747515" y="1372499"/>
        <a:ext cx="1389995" cy="972996"/>
      </dsp:txXfrm>
    </dsp:sp>
    <dsp:sp modelId="{029591FF-ABA8-3B4F-9BD5-AAA211615C22}">
      <dsp:nvSpPr>
        <dsp:cNvPr id="0" name=""/>
        <dsp:cNvSpPr/>
      </dsp:nvSpPr>
      <dsp:spPr>
        <a:xfrm>
          <a:off x="7747515" y="2599865"/>
          <a:ext cx="1389995" cy="8571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Patterns</a:t>
          </a:r>
        </a:p>
        <a:p>
          <a:pPr marL="0" lvl="0" indent="0" algn="ctr" defTabSz="533400">
            <a:lnSpc>
              <a:spcPct val="90000"/>
            </a:lnSpc>
            <a:spcBef>
              <a:spcPct val="0"/>
            </a:spcBef>
            <a:spcAft>
              <a:spcPct val="35000"/>
            </a:spcAft>
            <a:buNone/>
          </a:pPr>
          <a:r>
            <a:rPr lang="en-US" sz="1200" kern="1200" dirty="0"/>
            <a:t>Outliers</a:t>
          </a:r>
        </a:p>
        <a:p>
          <a:pPr marL="0" lvl="0" indent="0" algn="ctr" defTabSz="533400">
            <a:lnSpc>
              <a:spcPct val="90000"/>
            </a:lnSpc>
            <a:spcBef>
              <a:spcPct val="0"/>
            </a:spcBef>
            <a:spcAft>
              <a:spcPct val="35000"/>
            </a:spcAft>
            <a:buNone/>
          </a:pPr>
          <a:endParaRPr lang="en-US" sz="1200" kern="1200" dirty="0"/>
        </a:p>
      </dsp:txBody>
      <dsp:txXfrm>
        <a:off x="7747515" y="2599865"/>
        <a:ext cx="1389995" cy="857163"/>
      </dsp:txXfrm>
    </dsp:sp>
    <dsp:sp modelId="{4C74D73C-081B-5F41-8776-2296CE73A961}">
      <dsp:nvSpPr>
        <dsp:cNvPr id="0" name=""/>
        <dsp:cNvSpPr/>
      </dsp:nvSpPr>
      <dsp:spPr>
        <a:xfrm>
          <a:off x="9137510" y="1372027"/>
          <a:ext cx="509664" cy="973005"/>
        </a:xfrm>
        <a:prstGeom prst="chevron">
          <a:avLst>
            <a:gd name="adj" fmla="val 6231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8DE071C-02AC-9E4D-B93A-1957434C2609}">
      <dsp:nvSpPr>
        <dsp:cNvPr id="0" name=""/>
        <dsp:cNvSpPr/>
      </dsp:nvSpPr>
      <dsp:spPr>
        <a:xfrm>
          <a:off x="9702774" y="1291616"/>
          <a:ext cx="1181495" cy="118149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en-US" sz="1200" kern="1200" dirty="0"/>
            <a:t>Findings and Implications</a:t>
          </a:r>
        </a:p>
      </dsp:txBody>
      <dsp:txXfrm>
        <a:off x="9875800" y="1464642"/>
        <a:ext cx="835443" cy="83544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841FCC-337E-4507-8EA6-91432C8BA8D2}">
      <dsp:nvSpPr>
        <dsp:cNvPr id="0" name=""/>
        <dsp:cNvSpPr/>
      </dsp:nvSpPr>
      <dsp:spPr>
        <a:xfrm>
          <a:off x="5351" y="1131302"/>
          <a:ext cx="1658999" cy="99539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Resources</a:t>
          </a:r>
        </a:p>
      </dsp:txBody>
      <dsp:txXfrm>
        <a:off x="34505" y="1160456"/>
        <a:ext cx="1600691" cy="937091"/>
      </dsp:txXfrm>
    </dsp:sp>
    <dsp:sp modelId="{0BC3D7CA-8E5A-4EC3-841A-6EB6A500BF06}">
      <dsp:nvSpPr>
        <dsp:cNvPr id="0" name=""/>
        <dsp:cNvSpPr/>
      </dsp:nvSpPr>
      <dsp:spPr>
        <a:xfrm>
          <a:off x="1830251" y="1423286"/>
          <a:ext cx="351707" cy="4114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1830251" y="1505572"/>
        <a:ext cx="246195" cy="246859"/>
      </dsp:txXfrm>
    </dsp:sp>
    <dsp:sp modelId="{C0C797C2-6A60-4493-8130-75F035CFA5E9}">
      <dsp:nvSpPr>
        <dsp:cNvPr id="0" name=""/>
        <dsp:cNvSpPr/>
      </dsp:nvSpPr>
      <dsp:spPr>
        <a:xfrm>
          <a:off x="2327950" y="1131302"/>
          <a:ext cx="1658999" cy="99539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Activities</a:t>
          </a:r>
        </a:p>
      </dsp:txBody>
      <dsp:txXfrm>
        <a:off x="2357104" y="1160456"/>
        <a:ext cx="1600691" cy="937091"/>
      </dsp:txXfrm>
    </dsp:sp>
    <dsp:sp modelId="{DA0F8AD6-9B91-4657-ABC1-7F7D516F041D}">
      <dsp:nvSpPr>
        <dsp:cNvPr id="0" name=""/>
        <dsp:cNvSpPr/>
      </dsp:nvSpPr>
      <dsp:spPr>
        <a:xfrm>
          <a:off x="4152850" y="1423286"/>
          <a:ext cx="351707" cy="4114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4152850" y="1505572"/>
        <a:ext cx="246195" cy="246859"/>
      </dsp:txXfrm>
    </dsp:sp>
    <dsp:sp modelId="{739A57B1-4D0E-43DD-8BBD-E8AF32D25CF1}">
      <dsp:nvSpPr>
        <dsp:cNvPr id="0" name=""/>
        <dsp:cNvSpPr/>
      </dsp:nvSpPr>
      <dsp:spPr>
        <a:xfrm>
          <a:off x="4650550" y="1131302"/>
          <a:ext cx="1658999" cy="99539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Outputs</a:t>
          </a:r>
        </a:p>
      </dsp:txBody>
      <dsp:txXfrm>
        <a:off x="4679704" y="1160456"/>
        <a:ext cx="1600691" cy="937091"/>
      </dsp:txXfrm>
    </dsp:sp>
    <dsp:sp modelId="{34E1DD19-E2DE-4AD9-B874-3E76F80C2766}">
      <dsp:nvSpPr>
        <dsp:cNvPr id="0" name=""/>
        <dsp:cNvSpPr/>
      </dsp:nvSpPr>
      <dsp:spPr>
        <a:xfrm>
          <a:off x="6475449" y="1423286"/>
          <a:ext cx="351707" cy="4114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6475449" y="1505572"/>
        <a:ext cx="246195" cy="246859"/>
      </dsp:txXfrm>
    </dsp:sp>
    <dsp:sp modelId="{618DF54B-C523-4FF7-8699-B02C26F09CA5}">
      <dsp:nvSpPr>
        <dsp:cNvPr id="0" name=""/>
        <dsp:cNvSpPr/>
      </dsp:nvSpPr>
      <dsp:spPr>
        <a:xfrm>
          <a:off x="6973149" y="1131302"/>
          <a:ext cx="1658999" cy="99539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Outcomes</a:t>
          </a:r>
        </a:p>
      </dsp:txBody>
      <dsp:txXfrm>
        <a:off x="7002303" y="1160456"/>
        <a:ext cx="1600691" cy="937091"/>
      </dsp:txXfrm>
    </dsp:sp>
    <dsp:sp modelId="{477DEEA3-D7C9-4C64-B865-CF92B5091A71}">
      <dsp:nvSpPr>
        <dsp:cNvPr id="0" name=""/>
        <dsp:cNvSpPr/>
      </dsp:nvSpPr>
      <dsp:spPr>
        <a:xfrm>
          <a:off x="8798049" y="1423286"/>
          <a:ext cx="351707" cy="4114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8798049" y="1505572"/>
        <a:ext cx="246195" cy="246859"/>
      </dsp:txXfrm>
    </dsp:sp>
    <dsp:sp modelId="{0A5A817B-AA7D-4CEE-964A-C3DC365EDAAA}">
      <dsp:nvSpPr>
        <dsp:cNvPr id="0" name=""/>
        <dsp:cNvSpPr/>
      </dsp:nvSpPr>
      <dsp:spPr>
        <a:xfrm>
          <a:off x="9295748" y="1131302"/>
          <a:ext cx="1658999" cy="99539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Impact</a:t>
          </a:r>
        </a:p>
      </dsp:txBody>
      <dsp:txXfrm>
        <a:off x="9324902" y="1160456"/>
        <a:ext cx="1600691" cy="93709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3E9990-11C9-42E7-BCB9-745EE0719A87}">
      <dsp:nvSpPr>
        <dsp:cNvPr id="0" name=""/>
        <dsp:cNvSpPr/>
      </dsp:nvSpPr>
      <dsp:spPr>
        <a:xfrm>
          <a:off x="1060117" y="432609"/>
          <a:ext cx="1480029" cy="148002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199517-F5F5-44E6-98DD-A0D885BD199A}">
      <dsp:nvSpPr>
        <dsp:cNvPr id="0" name=""/>
        <dsp:cNvSpPr/>
      </dsp:nvSpPr>
      <dsp:spPr>
        <a:xfrm>
          <a:off x="155655" y="2300962"/>
          <a:ext cx="3288954"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US" sz="2400" kern="1200"/>
            <a:t>Team Poster</a:t>
          </a:r>
        </a:p>
      </dsp:txBody>
      <dsp:txXfrm>
        <a:off x="155655" y="2300962"/>
        <a:ext cx="3288954" cy="720000"/>
      </dsp:txXfrm>
    </dsp:sp>
    <dsp:sp modelId="{0FADDF52-B3E2-4BBE-B24B-48BC44821128}">
      <dsp:nvSpPr>
        <dsp:cNvPr id="0" name=""/>
        <dsp:cNvSpPr/>
      </dsp:nvSpPr>
      <dsp:spPr>
        <a:xfrm>
          <a:off x="4924639" y="432609"/>
          <a:ext cx="1480029" cy="148002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674C845-C37C-4B65-88B3-B4C1D5E66A16}">
      <dsp:nvSpPr>
        <dsp:cNvPr id="0" name=""/>
        <dsp:cNvSpPr/>
      </dsp:nvSpPr>
      <dsp:spPr>
        <a:xfrm>
          <a:off x="4020176" y="2300962"/>
          <a:ext cx="3288954"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US" sz="2400" kern="1200" dirty="0"/>
            <a:t>Individual Project Progress Report</a:t>
          </a:r>
        </a:p>
      </dsp:txBody>
      <dsp:txXfrm>
        <a:off x="4020176" y="2300962"/>
        <a:ext cx="3288954" cy="720000"/>
      </dsp:txXfrm>
    </dsp:sp>
    <dsp:sp modelId="{0DC8F71D-AA16-43EA-8BE8-64D5EA2FFC32}">
      <dsp:nvSpPr>
        <dsp:cNvPr id="0" name=""/>
        <dsp:cNvSpPr/>
      </dsp:nvSpPr>
      <dsp:spPr>
        <a:xfrm>
          <a:off x="8789160" y="432609"/>
          <a:ext cx="1480029" cy="148002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1E3A1B-B9BD-4F72-A9FE-1052A66B1926}">
      <dsp:nvSpPr>
        <dsp:cNvPr id="0" name=""/>
        <dsp:cNvSpPr/>
      </dsp:nvSpPr>
      <dsp:spPr>
        <a:xfrm>
          <a:off x="7884698" y="2300962"/>
          <a:ext cx="3288954"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US" sz="2400" kern="1200"/>
            <a:t>Individual Learning  Reflection</a:t>
          </a:r>
        </a:p>
      </dsp:txBody>
      <dsp:txXfrm>
        <a:off x="7884698" y="2300962"/>
        <a:ext cx="3288954" cy="7200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B3DDC7-1E8E-0948-B225-5A3709366DFC}">
      <dsp:nvSpPr>
        <dsp:cNvPr id="0" name=""/>
        <dsp:cNvSpPr/>
      </dsp:nvSpPr>
      <dsp:spPr>
        <a:xfrm>
          <a:off x="2251206" y="2065852"/>
          <a:ext cx="1427900" cy="1427900"/>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11175">
            <a:lnSpc>
              <a:spcPct val="90000"/>
            </a:lnSpc>
            <a:spcBef>
              <a:spcPct val="0"/>
            </a:spcBef>
            <a:spcAft>
              <a:spcPct val="35000"/>
            </a:spcAft>
            <a:buNone/>
          </a:pPr>
          <a:r>
            <a:rPr lang="en-US" sz="1150" b="1" kern="1200" dirty="0"/>
            <a:t>EVIDENCE -BASED PRACTICE</a:t>
          </a:r>
        </a:p>
      </dsp:txBody>
      <dsp:txXfrm>
        <a:off x="2460317" y="2274963"/>
        <a:ext cx="1009678" cy="1009678"/>
      </dsp:txXfrm>
    </dsp:sp>
    <dsp:sp modelId="{10E80732-6929-3B4C-A793-31E042347047}">
      <dsp:nvSpPr>
        <dsp:cNvPr id="0" name=""/>
        <dsp:cNvSpPr/>
      </dsp:nvSpPr>
      <dsp:spPr>
        <a:xfrm rot="16200000">
          <a:off x="2650230" y="1246735"/>
          <a:ext cx="629851" cy="48548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2723053" y="1416655"/>
        <a:ext cx="484205" cy="291292"/>
      </dsp:txXfrm>
    </dsp:sp>
    <dsp:sp modelId="{9439B977-52A5-C94D-A1ED-DB32C4857D9F}">
      <dsp:nvSpPr>
        <dsp:cNvPr id="0" name=""/>
        <dsp:cNvSpPr/>
      </dsp:nvSpPr>
      <dsp:spPr>
        <a:xfrm>
          <a:off x="2536786" y="20713"/>
          <a:ext cx="856740" cy="856740"/>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Qualitative &amp; Quantitative</a:t>
          </a:r>
        </a:p>
      </dsp:txBody>
      <dsp:txXfrm>
        <a:off x="2662253" y="146180"/>
        <a:ext cx="605806" cy="605806"/>
      </dsp:txXfrm>
    </dsp:sp>
    <dsp:sp modelId="{2304A2FA-DEF1-0949-9EEA-94A26D471914}">
      <dsp:nvSpPr>
        <dsp:cNvPr id="0" name=""/>
        <dsp:cNvSpPr/>
      </dsp:nvSpPr>
      <dsp:spPr>
        <a:xfrm rot="17861538">
          <a:off x="3249874" y="1394534"/>
          <a:ext cx="629851" cy="48548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3288854" y="1556113"/>
        <a:ext cx="484205" cy="291292"/>
      </dsp:txXfrm>
    </dsp:sp>
    <dsp:sp modelId="{D7E3AFEE-27F2-5F41-AF2E-5045EF83AD1A}">
      <dsp:nvSpPr>
        <dsp:cNvPr id="0" name=""/>
        <dsp:cNvSpPr/>
      </dsp:nvSpPr>
      <dsp:spPr>
        <a:xfrm>
          <a:off x="3619925" y="287682"/>
          <a:ext cx="856740" cy="856740"/>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Data Collection Methods</a:t>
          </a:r>
        </a:p>
      </dsp:txBody>
      <dsp:txXfrm>
        <a:off x="3745392" y="413149"/>
        <a:ext cx="605806" cy="605806"/>
      </dsp:txXfrm>
    </dsp:sp>
    <dsp:sp modelId="{089432CC-B7AD-2B4A-902F-BFE4FAD28830}">
      <dsp:nvSpPr>
        <dsp:cNvPr id="0" name=""/>
        <dsp:cNvSpPr/>
      </dsp:nvSpPr>
      <dsp:spPr>
        <a:xfrm rot="19523077">
          <a:off x="3712146" y="1804071"/>
          <a:ext cx="629851" cy="48548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3725037" y="1942536"/>
        <a:ext cx="484205" cy="291292"/>
      </dsp:txXfrm>
    </dsp:sp>
    <dsp:sp modelId="{915B4AA8-5032-9C4C-80A2-4C5DFB84F0E7}">
      <dsp:nvSpPr>
        <dsp:cNvPr id="0" name=""/>
        <dsp:cNvSpPr/>
      </dsp:nvSpPr>
      <dsp:spPr>
        <a:xfrm>
          <a:off x="4454930" y="1027432"/>
          <a:ext cx="856740" cy="856740"/>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IRB/ Human Subjects</a:t>
          </a:r>
        </a:p>
      </dsp:txBody>
      <dsp:txXfrm>
        <a:off x="4580397" y="1152899"/>
        <a:ext cx="605806" cy="605806"/>
      </dsp:txXfrm>
    </dsp:sp>
    <dsp:sp modelId="{4589BA21-243C-A54E-980C-5CAC607A298D}">
      <dsp:nvSpPr>
        <dsp:cNvPr id="0" name=""/>
        <dsp:cNvSpPr/>
      </dsp:nvSpPr>
      <dsp:spPr>
        <a:xfrm rot="21184615">
          <a:off x="3931146" y="2381527"/>
          <a:ext cx="629851" cy="48548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3931677" y="2487402"/>
        <a:ext cx="484205" cy="291292"/>
      </dsp:txXfrm>
    </dsp:sp>
    <dsp:sp modelId="{E71EBF15-01DE-2448-9F09-660955B582EE}">
      <dsp:nvSpPr>
        <dsp:cNvPr id="0" name=""/>
        <dsp:cNvSpPr/>
      </dsp:nvSpPr>
      <dsp:spPr>
        <a:xfrm>
          <a:off x="4850512" y="2070495"/>
          <a:ext cx="856740" cy="856740"/>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22275">
            <a:lnSpc>
              <a:spcPct val="90000"/>
            </a:lnSpc>
            <a:spcBef>
              <a:spcPct val="0"/>
            </a:spcBef>
            <a:spcAft>
              <a:spcPct val="35000"/>
            </a:spcAft>
            <a:buNone/>
          </a:pPr>
          <a:r>
            <a:rPr lang="en-US" sz="950" kern="1200" dirty="0"/>
            <a:t>Communicate Results</a:t>
          </a:r>
        </a:p>
      </dsp:txBody>
      <dsp:txXfrm>
        <a:off x="4975979" y="2195962"/>
        <a:ext cx="605806" cy="605806"/>
      </dsp:txXfrm>
    </dsp:sp>
    <dsp:sp modelId="{9DDAD584-1C63-414E-A0CC-3C17BEC38A75}">
      <dsp:nvSpPr>
        <dsp:cNvPr id="0" name=""/>
        <dsp:cNvSpPr/>
      </dsp:nvSpPr>
      <dsp:spPr>
        <a:xfrm rot="1246154">
          <a:off x="3856704" y="2994614"/>
          <a:ext cx="629851" cy="48548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3861436" y="3065888"/>
        <a:ext cx="484205" cy="291292"/>
      </dsp:txXfrm>
    </dsp:sp>
    <dsp:sp modelId="{1799B3C2-3819-4243-A0A8-E8F36FD56D87}">
      <dsp:nvSpPr>
        <dsp:cNvPr id="0" name=""/>
        <dsp:cNvSpPr/>
      </dsp:nvSpPr>
      <dsp:spPr>
        <a:xfrm>
          <a:off x="4716046" y="3177916"/>
          <a:ext cx="856740" cy="856740"/>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Sources of Data</a:t>
          </a:r>
        </a:p>
      </dsp:txBody>
      <dsp:txXfrm>
        <a:off x="4841513" y="3303383"/>
        <a:ext cx="605806" cy="605806"/>
      </dsp:txXfrm>
    </dsp:sp>
    <dsp:sp modelId="{E9063F6C-DDB6-9743-AF3B-78B57080FD99}">
      <dsp:nvSpPr>
        <dsp:cNvPr id="0" name=""/>
        <dsp:cNvSpPr/>
      </dsp:nvSpPr>
      <dsp:spPr>
        <a:xfrm rot="2907692">
          <a:off x="3505873" y="3502880"/>
          <a:ext cx="629851" cy="48548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3530405" y="3545468"/>
        <a:ext cx="484205" cy="291292"/>
      </dsp:txXfrm>
    </dsp:sp>
    <dsp:sp modelId="{5C8F47BA-F742-694D-92E8-16661F4F1A66}">
      <dsp:nvSpPr>
        <dsp:cNvPr id="0" name=""/>
        <dsp:cNvSpPr/>
      </dsp:nvSpPr>
      <dsp:spPr>
        <a:xfrm>
          <a:off x="4082339" y="4096000"/>
          <a:ext cx="856740" cy="856740"/>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Ethics/ Privacy</a:t>
          </a:r>
        </a:p>
      </dsp:txBody>
      <dsp:txXfrm>
        <a:off x="4207806" y="4221467"/>
        <a:ext cx="605806" cy="605806"/>
      </dsp:txXfrm>
    </dsp:sp>
    <dsp:sp modelId="{288F8DEF-E5EF-EE48-AEC8-4ABD54F36305}">
      <dsp:nvSpPr>
        <dsp:cNvPr id="0" name=""/>
        <dsp:cNvSpPr/>
      </dsp:nvSpPr>
      <dsp:spPr>
        <a:xfrm rot="4569231">
          <a:off x="2959025" y="3789888"/>
          <a:ext cx="629851" cy="48548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3014420" y="3816278"/>
        <a:ext cx="484205" cy="291292"/>
      </dsp:txXfrm>
    </dsp:sp>
    <dsp:sp modelId="{17F76362-CD94-D747-A7A5-6CF12F19E143}">
      <dsp:nvSpPr>
        <dsp:cNvPr id="0" name=""/>
        <dsp:cNvSpPr/>
      </dsp:nvSpPr>
      <dsp:spPr>
        <a:xfrm>
          <a:off x="3094564" y="4614424"/>
          <a:ext cx="856740" cy="856740"/>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Analyze &amp; Interpret</a:t>
          </a:r>
        </a:p>
      </dsp:txBody>
      <dsp:txXfrm>
        <a:off x="3220031" y="4739891"/>
        <a:ext cx="605806" cy="605806"/>
      </dsp:txXfrm>
    </dsp:sp>
    <dsp:sp modelId="{A4C0F13F-0935-EE4D-A7F9-63B4ECAE10EF}">
      <dsp:nvSpPr>
        <dsp:cNvPr id="0" name=""/>
        <dsp:cNvSpPr/>
      </dsp:nvSpPr>
      <dsp:spPr>
        <a:xfrm rot="6230769">
          <a:off x="2341436" y="3789888"/>
          <a:ext cx="629851" cy="48548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rot="10800000">
        <a:off x="2431687" y="3816278"/>
        <a:ext cx="484205" cy="291292"/>
      </dsp:txXfrm>
    </dsp:sp>
    <dsp:sp modelId="{4EBD7CF5-38D2-1442-AD87-DE730455CB05}">
      <dsp:nvSpPr>
        <dsp:cNvPr id="0" name=""/>
        <dsp:cNvSpPr/>
      </dsp:nvSpPr>
      <dsp:spPr>
        <a:xfrm>
          <a:off x="1979008" y="4614424"/>
          <a:ext cx="856740" cy="856740"/>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US" sz="1050" kern="1200" dirty="0"/>
            <a:t>Identify Campus Priorities</a:t>
          </a:r>
        </a:p>
      </dsp:txBody>
      <dsp:txXfrm>
        <a:off x="2104475" y="4739891"/>
        <a:ext cx="605806" cy="605806"/>
      </dsp:txXfrm>
    </dsp:sp>
    <dsp:sp modelId="{F647BB25-2CEB-7542-84A9-D89F2CAAA543}">
      <dsp:nvSpPr>
        <dsp:cNvPr id="0" name=""/>
        <dsp:cNvSpPr/>
      </dsp:nvSpPr>
      <dsp:spPr>
        <a:xfrm rot="7892308">
          <a:off x="1794587" y="3502880"/>
          <a:ext cx="629851" cy="48548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rot="10800000">
        <a:off x="1915701" y="3545468"/>
        <a:ext cx="484205" cy="291292"/>
      </dsp:txXfrm>
    </dsp:sp>
    <dsp:sp modelId="{C3727C2C-5ECF-6349-9A29-2C51EAEC8B2F}">
      <dsp:nvSpPr>
        <dsp:cNvPr id="0" name=""/>
        <dsp:cNvSpPr/>
      </dsp:nvSpPr>
      <dsp:spPr>
        <a:xfrm>
          <a:off x="991233" y="4096000"/>
          <a:ext cx="856740" cy="856740"/>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en-US" sz="1050" kern="1200" dirty="0"/>
            <a:t>Connect to Campus Priorities </a:t>
          </a:r>
        </a:p>
      </dsp:txBody>
      <dsp:txXfrm>
        <a:off x="1116700" y="4221467"/>
        <a:ext cx="605806" cy="605806"/>
      </dsp:txXfrm>
    </dsp:sp>
    <dsp:sp modelId="{2F78471B-E424-AE43-A357-21C89B110584}">
      <dsp:nvSpPr>
        <dsp:cNvPr id="0" name=""/>
        <dsp:cNvSpPr/>
      </dsp:nvSpPr>
      <dsp:spPr>
        <a:xfrm rot="9553846">
          <a:off x="1443757" y="2994614"/>
          <a:ext cx="629851" cy="48548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rot="10800000">
        <a:off x="1584671" y="3065888"/>
        <a:ext cx="484205" cy="291292"/>
      </dsp:txXfrm>
    </dsp:sp>
    <dsp:sp modelId="{447E3C89-6D93-5F44-9374-38ED9B343115}">
      <dsp:nvSpPr>
        <dsp:cNvPr id="0" name=""/>
        <dsp:cNvSpPr/>
      </dsp:nvSpPr>
      <dsp:spPr>
        <a:xfrm>
          <a:off x="357526" y="3177916"/>
          <a:ext cx="856740" cy="856740"/>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Measuring Variables</a:t>
          </a:r>
        </a:p>
      </dsp:txBody>
      <dsp:txXfrm>
        <a:off x="482993" y="3303383"/>
        <a:ext cx="605806" cy="605806"/>
      </dsp:txXfrm>
    </dsp:sp>
    <dsp:sp modelId="{398ECB26-8C00-4346-9E7D-F96FBC07D3D7}">
      <dsp:nvSpPr>
        <dsp:cNvPr id="0" name=""/>
        <dsp:cNvSpPr/>
      </dsp:nvSpPr>
      <dsp:spPr>
        <a:xfrm rot="11215385">
          <a:off x="1369315" y="2381527"/>
          <a:ext cx="629851" cy="48548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rot="10800000">
        <a:off x="1514430" y="2487402"/>
        <a:ext cx="484205" cy="291292"/>
      </dsp:txXfrm>
    </dsp:sp>
    <dsp:sp modelId="{BD30CA4A-C1FF-9D4C-A35B-5DF71839DC9A}">
      <dsp:nvSpPr>
        <dsp:cNvPr id="0" name=""/>
        <dsp:cNvSpPr/>
      </dsp:nvSpPr>
      <dsp:spPr>
        <a:xfrm>
          <a:off x="223060" y="2070495"/>
          <a:ext cx="856740" cy="856740"/>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22275">
            <a:lnSpc>
              <a:spcPct val="90000"/>
            </a:lnSpc>
            <a:spcBef>
              <a:spcPct val="0"/>
            </a:spcBef>
            <a:spcAft>
              <a:spcPct val="35000"/>
            </a:spcAft>
            <a:buNone/>
          </a:pPr>
          <a:r>
            <a:rPr lang="en-US" sz="950" kern="1200" dirty="0"/>
            <a:t>Identifying Variables</a:t>
          </a:r>
        </a:p>
      </dsp:txBody>
      <dsp:txXfrm>
        <a:off x="348527" y="2195962"/>
        <a:ext cx="605806" cy="605806"/>
      </dsp:txXfrm>
    </dsp:sp>
    <dsp:sp modelId="{E35A3159-2B02-1445-82D0-7A85CB248DBF}">
      <dsp:nvSpPr>
        <dsp:cNvPr id="0" name=""/>
        <dsp:cNvSpPr/>
      </dsp:nvSpPr>
      <dsp:spPr>
        <a:xfrm rot="12876923">
          <a:off x="1588315" y="1804071"/>
          <a:ext cx="629851" cy="48548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rot="10800000">
        <a:off x="1721070" y="1942536"/>
        <a:ext cx="484205" cy="291292"/>
      </dsp:txXfrm>
    </dsp:sp>
    <dsp:sp modelId="{4BFB6E9B-88A9-6848-91E4-A0DA1E181589}">
      <dsp:nvSpPr>
        <dsp:cNvPr id="0" name=""/>
        <dsp:cNvSpPr/>
      </dsp:nvSpPr>
      <dsp:spPr>
        <a:xfrm>
          <a:off x="618642" y="1027432"/>
          <a:ext cx="856740" cy="856740"/>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Collect Data</a:t>
          </a:r>
        </a:p>
      </dsp:txBody>
      <dsp:txXfrm>
        <a:off x="744109" y="1152899"/>
        <a:ext cx="605806" cy="605806"/>
      </dsp:txXfrm>
    </dsp:sp>
    <dsp:sp modelId="{01574492-D234-1046-AC6B-ADCCC46FE76F}">
      <dsp:nvSpPr>
        <dsp:cNvPr id="0" name=""/>
        <dsp:cNvSpPr/>
      </dsp:nvSpPr>
      <dsp:spPr>
        <a:xfrm rot="14538462">
          <a:off x="2050587" y="1394534"/>
          <a:ext cx="629851" cy="48548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rot="10800000">
        <a:off x="2157253" y="1556113"/>
        <a:ext cx="484205" cy="291292"/>
      </dsp:txXfrm>
    </dsp:sp>
    <dsp:sp modelId="{1C7124E3-770E-9944-B8FD-10DABCEE39D5}">
      <dsp:nvSpPr>
        <dsp:cNvPr id="0" name=""/>
        <dsp:cNvSpPr/>
      </dsp:nvSpPr>
      <dsp:spPr>
        <a:xfrm>
          <a:off x="1453647" y="287682"/>
          <a:ext cx="856740" cy="856740"/>
        </a:xfrm>
        <a:prstGeom prst="ellips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t>Data Needs</a:t>
          </a:r>
        </a:p>
      </dsp:txBody>
      <dsp:txXfrm>
        <a:off x="1579114" y="413149"/>
        <a:ext cx="605806" cy="605806"/>
      </dsp:txXfrm>
    </dsp:sp>
  </dsp:spTree>
</dsp:drawing>
</file>

<file path=ppt/diagrams/layout1.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7D9011FA-B8C2-4BE7-BBBC-1A8BC3742E1A}" type="datetimeFigureOut">
              <a:rPr lang="en-US" smtClean="0"/>
              <a:t>2/24/2023</a:t>
            </a:fld>
            <a:endParaRPr lang="en-US"/>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BE7A6C9B-0265-4DAC-AB24-21666945E7CA}" type="slidenum">
              <a:rPr lang="en-US" smtClean="0"/>
              <a:t>‹#›</a:t>
            </a:fld>
            <a:endParaRPr lang="en-US"/>
          </a:p>
        </p:txBody>
      </p:sp>
    </p:spTree>
    <p:extLst>
      <p:ext uri="{BB962C8B-B14F-4D97-AF65-F5344CB8AC3E}">
        <p14:creationId xmlns:p14="http://schemas.microsoft.com/office/powerpoint/2010/main" val="5461433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ssir.org/articles/category/collaboration"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AEA3BA-7412-4EBC-8DEF-88E07C9AFB8A}" type="slidenum">
              <a:rPr lang="en-US" smtClean="0"/>
              <a:t>1</a:t>
            </a:fld>
            <a:endParaRPr lang="en-US"/>
          </a:p>
        </p:txBody>
      </p:sp>
    </p:spTree>
    <p:extLst>
      <p:ext uri="{BB962C8B-B14F-4D97-AF65-F5344CB8AC3E}">
        <p14:creationId xmlns:p14="http://schemas.microsoft.com/office/powerpoint/2010/main" val="17770017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AEA3BA-7412-4EBC-8DEF-88E07C9AFB8A}" type="slidenum">
              <a:rPr lang="en-US" smtClean="0"/>
              <a:t>23</a:t>
            </a:fld>
            <a:endParaRPr lang="en-US"/>
          </a:p>
        </p:txBody>
      </p:sp>
    </p:spTree>
    <p:extLst>
      <p:ext uri="{BB962C8B-B14F-4D97-AF65-F5344CB8AC3E}">
        <p14:creationId xmlns:p14="http://schemas.microsoft.com/office/powerpoint/2010/main" val="9068657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AEA3BA-7412-4EBC-8DEF-88E07C9AFB8A}" type="slidenum">
              <a:rPr lang="en-US" smtClean="0"/>
              <a:t>25</a:t>
            </a:fld>
            <a:endParaRPr lang="en-US"/>
          </a:p>
        </p:txBody>
      </p:sp>
    </p:spTree>
    <p:extLst>
      <p:ext uri="{BB962C8B-B14F-4D97-AF65-F5344CB8AC3E}">
        <p14:creationId xmlns:p14="http://schemas.microsoft.com/office/powerpoint/2010/main" val="39373166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AEA3BA-7412-4EBC-8DEF-88E07C9AFB8A}" type="slidenum">
              <a:rPr lang="en-US" smtClean="0"/>
              <a:t>26</a:t>
            </a:fld>
            <a:endParaRPr lang="en-US"/>
          </a:p>
        </p:txBody>
      </p:sp>
    </p:spTree>
    <p:extLst>
      <p:ext uri="{BB962C8B-B14F-4D97-AF65-F5344CB8AC3E}">
        <p14:creationId xmlns:p14="http://schemas.microsoft.com/office/powerpoint/2010/main" val="19942431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7A6C9B-0265-4DAC-AB24-21666945E7CA}" type="slidenum">
              <a:rPr lang="en-US" smtClean="0"/>
              <a:t>29</a:t>
            </a:fld>
            <a:endParaRPr lang="en-US"/>
          </a:p>
        </p:txBody>
      </p:sp>
    </p:spTree>
    <p:extLst>
      <p:ext uri="{BB962C8B-B14F-4D97-AF65-F5344CB8AC3E}">
        <p14:creationId xmlns:p14="http://schemas.microsoft.com/office/powerpoint/2010/main" val="6076870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AEA3BA-7412-4EBC-8DEF-88E07C9AFB8A}" type="slidenum">
              <a:rPr lang="en-US" smtClean="0"/>
              <a:t>34</a:t>
            </a:fld>
            <a:endParaRPr lang="en-US"/>
          </a:p>
        </p:txBody>
      </p:sp>
    </p:spTree>
    <p:extLst>
      <p:ext uri="{BB962C8B-B14F-4D97-AF65-F5344CB8AC3E}">
        <p14:creationId xmlns:p14="http://schemas.microsoft.com/office/powerpoint/2010/main" val="29410720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137D11FC-447A-4EDA-B98C-CF9B20224A98}" type="slidenum">
              <a:rPr kumimoji="0" lang="en-US" sz="1200" b="0" i="0" u="none" strike="noStrike" kern="1200" cap="none" spc="0" normalizeH="0" baseline="0" noProof="0" smtClean="0">
                <a:ln>
                  <a:noFill/>
                </a:ln>
                <a:solidFill>
                  <a:prstClr val="black"/>
                </a:solidFill>
                <a:effectLst/>
                <a:uLnTx/>
                <a:uFillTx/>
                <a:latin typeface="Times New Roman"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Times New Roman" charset="0"/>
              <a:ea typeface="ＭＳ Ｐゴシック" charset="0"/>
            </a:endParaRPr>
          </a:p>
        </p:txBody>
      </p:sp>
    </p:spTree>
    <p:extLst>
      <p:ext uri="{BB962C8B-B14F-4D97-AF65-F5344CB8AC3E}">
        <p14:creationId xmlns:p14="http://schemas.microsoft.com/office/powerpoint/2010/main" val="32373493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We have also had a 2018 strategic planning process that exemplifies the members’ recognition of the importance of assessment for advocacy and building service priorities. “advocacy” is one of our five strategic priorities. The goal supporting the strategic direction is to “connect our members’ programs and services to outcomes.” I hope you see that across the membership, we’ve had a growing recognition of the importance of being able to share our impact.</a:t>
            </a:r>
          </a:p>
        </p:txBody>
      </p:sp>
      <p:sp>
        <p:nvSpPr>
          <p:cNvPr id="4" name="Slide Number Placeholder 3"/>
          <p:cNvSpPr>
            <a:spLocks noGrp="1"/>
          </p:cNvSpPr>
          <p:nvPr>
            <p:ph type="sldNum" sz="quarter" idx="10"/>
          </p:nvPr>
        </p:nvSpPr>
        <p:spPr/>
        <p:txBody>
          <a:bodyPr/>
          <a:lstStyle/>
          <a:p>
            <a:fld id="{C4AEA3BA-7412-4EBC-8DEF-88E07C9AFB8A}" type="slidenum">
              <a:rPr lang="en-US" smtClean="0"/>
              <a:t>5</a:t>
            </a:fld>
            <a:endParaRPr lang="en-US"/>
          </a:p>
        </p:txBody>
      </p:sp>
    </p:spTree>
    <p:extLst>
      <p:ext uri="{BB962C8B-B14F-4D97-AF65-F5344CB8AC3E}">
        <p14:creationId xmlns:p14="http://schemas.microsoft.com/office/powerpoint/2010/main" val="29986972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E7A6C9B-0265-4DAC-AB24-21666945E7CA}" type="slidenum">
              <a:rPr lang="en-US" smtClean="0"/>
              <a:t>7</a:t>
            </a:fld>
            <a:endParaRPr lang="en-US"/>
          </a:p>
        </p:txBody>
      </p:sp>
      <p:sp>
        <p:nvSpPr>
          <p:cNvPr id="5" name="Footer Placeholder 4">
            <a:extLst>
              <a:ext uri="{FF2B5EF4-FFF2-40B4-BE49-F238E27FC236}">
                <a16:creationId xmlns:a16="http://schemas.microsoft.com/office/drawing/2014/main" id="{5EE20CE2-4301-AB44-9FB4-6498D5F2385C}"/>
              </a:ext>
            </a:extLst>
          </p:cNvPr>
          <p:cNvSpPr>
            <a:spLocks noGrp="1"/>
          </p:cNvSpPr>
          <p:nvPr>
            <p:ph type="ftr" sz="quarter" idx="4"/>
          </p:nvPr>
        </p:nvSpPr>
        <p:spPr/>
        <p:txBody>
          <a:bodyPr/>
          <a:lstStyle/>
          <a:p>
            <a:r>
              <a:rPr lang="en-US"/>
              <a:t>CARLI Counts - Cohort 3 - 2021-2022</a:t>
            </a:r>
          </a:p>
        </p:txBody>
      </p:sp>
      <p:sp>
        <p:nvSpPr>
          <p:cNvPr id="6" name="Date Placeholder 5">
            <a:extLst>
              <a:ext uri="{FF2B5EF4-FFF2-40B4-BE49-F238E27FC236}">
                <a16:creationId xmlns:a16="http://schemas.microsoft.com/office/drawing/2014/main" id="{5F74C639-F21E-644E-9DCD-A733E1DA8857}"/>
              </a:ext>
            </a:extLst>
          </p:cNvPr>
          <p:cNvSpPr>
            <a:spLocks noGrp="1"/>
          </p:cNvSpPr>
          <p:nvPr>
            <p:ph type="dt" idx="1"/>
          </p:nvPr>
        </p:nvSpPr>
        <p:spPr/>
        <p:txBody>
          <a:bodyPr/>
          <a:lstStyle/>
          <a:p>
            <a:r>
              <a:rPr lang="en-US"/>
              <a:t>10/5/21</a:t>
            </a:r>
          </a:p>
        </p:txBody>
      </p:sp>
    </p:spTree>
    <p:extLst>
      <p:ext uri="{BB962C8B-B14F-4D97-AF65-F5344CB8AC3E}">
        <p14:creationId xmlns:p14="http://schemas.microsoft.com/office/powerpoint/2010/main" val="5234873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E7A6C9B-0265-4DAC-AB24-21666945E7CA}" type="slidenum">
              <a:rPr lang="en-US" smtClean="0"/>
              <a:t>8</a:t>
            </a:fld>
            <a:endParaRPr lang="en-US"/>
          </a:p>
        </p:txBody>
      </p:sp>
      <p:sp>
        <p:nvSpPr>
          <p:cNvPr id="5" name="Footer Placeholder 4">
            <a:extLst>
              <a:ext uri="{FF2B5EF4-FFF2-40B4-BE49-F238E27FC236}">
                <a16:creationId xmlns:a16="http://schemas.microsoft.com/office/drawing/2014/main" id="{5CF281AC-19FC-0240-A112-AFF3A8E3BDC2}"/>
              </a:ext>
            </a:extLst>
          </p:cNvPr>
          <p:cNvSpPr>
            <a:spLocks noGrp="1"/>
          </p:cNvSpPr>
          <p:nvPr>
            <p:ph type="ftr" sz="quarter" idx="4"/>
          </p:nvPr>
        </p:nvSpPr>
        <p:spPr/>
        <p:txBody>
          <a:bodyPr/>
          <a:lstStyle/>
          <a:p>
            <a:r>
              <a:rPr lang="en-US"/>
              <a:t>CARLI Counts - Cohort 3 - 2021-2022</a:t>
            </a:r>
          </a:p>
        </p:txBody>
      </p:sp>
      <p:sp>
        <p:nvSpPr>
          <p:cNvPr id="6" name="Date Placeholder 5">
            <a:extLst>
              <a:ext uri="{FF2B5EF4-FFF2-40B4-BE49-F238E27FC236}">
                <a16:creationId xmlns:a16="http://schemas.microsoft.com/office/drawing/2014/main" id="{7432DF86-E5C9-3A40-8889-664027CF66BB}"/>
              </a:ext>
            </a:extLst>
          </p:cNvPr>
          <p:cNvSpPr>
            <a:spLocks noGrp="1"/>
          </p:cNvSpPr>
          <p:nvPr>
            <p:ph type="dt" idx="1"/>
          </p:nvPr>
        </p:nvSpPr>
        <p:spPr/>
        <p:txBody>
          <a:bodyPr/>
          <a:lstStyle/>
          <a:p>
            <a:r>
              <a:rPr lang="en-US"/>
              <a:t>10/5/21</a:t>
            </a:r>
          </a:p>
        </p:txBody>
      </p:sp>
    </p:spTree>
    <p:extLst>
      <p:ext uri="{BB962C8B-B14F-4D97-AF65-F5344CB8AC3E}">
        <p14:creationId xmlns:p14="http://schemas.microsoft.com/office/powerpoint/2010/main" val="28934144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allows for, but does not assume, intentionality: learning can be the reason the community comes together or an incidental outcome of member’s interactions</a:t>
            </a:r>
            <a:endParaRPr lang="en-US" dirty="0"/>
          </a:p>
        </p:txBody>
      </p:sp>
      <p:sp>
        <p:nvSpPr>
          <p:cNvPr id="4" name="Slide Number Placeholder 3"/>
          <p:cNvSpPr>
            <a:spLocks noGrp="1"/>
          </p:cNvSpPr>
          <p:nvPr>
            <p:ph type="sldNum" sz="quarter" idx="10"/>
          </p:nvPr>
        </p:nvSpPr>
        <p:spPr/>
        <p:txBody>
          <a:bodyPr/>
          <a:lstStyle/>
          <a:p>
            <a:fld id="{EF20A355-0347-4CEE-BB21-2FD81005CFD4}" type="slidenum">
              <a:rPr lang="en-US" smtClean="0"/>
              <a:t>13</a:t>
            </a:fld>
            <a:endParaRPr lang="en-US"/>
          </a:p>
        </p:txBody>
      </p:sp>
    </p:spTree>
    <p:extLst>
      <p:ext uri="{BB962C8B-B14F-4D97-AF65-F5344CB8AC3E}">
        <p14:creationId xmlns:p14="http://schemas.microsoft.com/office/powerpoint/2010/main" val="11522255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Strive, both the organization and the process it helps facilitate, is an example of </a:t>
            </a:r>
            <a:r>
              <a:rPr lang="en-US" sz="1200" b="0" i="1" kern="1200" dirty="0">
                <a:solidFill>
                  <a:schemeClr val="tx1"/>
                </a:solidFill>
                <a:effectLst/>
                <a:latin typeface="+mn-lt"/>
                <a:ea typeface="+mn-ea"/>
                <a:cs typeface="+mn-cs"/>
              </a:rPr>
              <a:t>collective impact</a:t>
            </a:r>
            <a:r>
              <a:rPr lang="en-US" sz="1200" b="0" i="0" kern="1200" dirty="0">
                <a:solidFill>
                  <a:schemeClr val="tx1"/>
                </a:solidFill>
                <a:effectLst/>
                <a:latin typeface="+mn-lt"/>
                <a:ea typeface="+mn-ea"/>
                <a:cs typeface="+mn-cs"/>
              </a:rPr>
              <a:t>, the commitment of a group of important actors from different sectors to a common agenda for solving a specific social problem. </a:t>
            </a:r>
            <a:r>
              <a:rPr lang="en-US" sz="1200" b="0" i="0" u="none" strike="noStrike" kern="1200" dirty="0">
                <a:solidFill>
                  <a:schemeClr val="tx1"/>
                </a:solidFill>
                <a:effectLst/>
                <a:latin typeface="+mn-lt"/>
                <a:ea typeface="+mn-ea"/>
                <a:cs typeface="+mn-cs"/>
                <a:hlinkClick r:id="rId3"/>
              </a:rPr>
              <a:t>Collaboration</a:t>
            </a:r>
            <a:r>
              <a:rPr lang="en-US" sz="1200" b="0" i="0" kern="1200" dirty="0">
                <a:solidFill>
                  <a:schemeClr val="tx1"/>
                </a:solidFill>
                <a:effectLst/>
                <a:latin typeface="+mn-lt"/>
                <a:ea typeface="+mn-ea"/>
                <a:cs typeface="+mn-cs"/>
              </a:rPr>
              <a:t> is nothing new. The social sector is filled with examples of partnerships, networks, and other types of joint efforts. But collective impact initiatives are distinctly different. Unlike most collaborations, collective impact initiatives involve a centralized infrastructure, a dedicated staff, and a structured process that leads to a common agenda, shared measurement, continuous communication, and mutually reinforcing activities among all participants.</a:t>
            </a:r>
            <a:endParaRPr lang="en-US" dirty="0"/>
          </a:p>
        </p:txBody>
      </p:sp>
      <p:sp>
        <p:nvSpPr>
          <p:cNvPr id="4" name="Slide Number Placeholder 3"/>
          <p:cNvSpPr>
            <a:spLocks noGrp="1"/>
          </p:cNvSpPr>
          <p:nvPr>
            <p:ph type="sldNum" sz="quarter" idx="10"/>
          </p:nvPr>
        </p:nvSpPr>
        <p:spPr/>
        <p:txBody>
          <a:bodyPr/>
          <a:lstStyle/>
          <a:p>
            <a:fld id="{EF20A355-0347-4CEE-BB21-2FD81005CFD4}" type="slidenum">
              <a:rPr lang="en-US" smtClean="0"/>
              <a:t>15</a:t>
            </a:fld>
            <a:endParaRPr lang="en-US"/>
          </a:p>
        </p:txBody>
      </p:sp>
      <p:sp>
        <p:nvSpPr>
          <p:cNvPr id="5" name="Footer Placeholder 4">
            <a:extLst>
              <a:ext uri="{FF2B5EF4-FFF2-40B4-BE49-F238E27FC236}">
                <a16:creationId xmlns:a16="http://schemas.microsoft.com/office/drawing/2014/main" id="{C25A43BA-6F0A-4F45-8C36-81B57E16B6D7}"/>
              </a:ext>
            </a:extLst>
          </p:cNvPr>
          <p:cNvSpPr>
            <a:spLocks noGrp="1"/>
          </p:cNvSpPr>
          <p:nvPr>
            <p:ph type="ftr" sz="quarter" idx="4"/>
          </p:nvPr>
        </p:nvSpPr>
        <p:spPr/>
        <p:txBody>
          <a:bodyPr/>
          <a:lstStyle/>
          <a:p>
            <a:r>
              <a:rPr lang="en-US"/>
              <a:t>CARLI Counts - Cohort 3 - 2021-2022</a:t>
            </a:r>
          </a:p>
        </p:txBody>
      </p:sp>
      <p:sp>
        <p:nvSpPr>
          <p:cNvPr id="6" name="Date Placeholder 5">
            <a:extLst>
              <a:ext uri="{FF2B5EF4-FFF2-40B4-BE49-F238E27FC236}">
                <a16:creationId xmlns:a16="http://schemas.microsoft.com/office/drawing/2014/main" id="{404ABE18-F1A9-8442-A264-54E14E94D2D2}"/>
              </a:ext>
            </a:extLst>
          </p:cNvPr>
          <p:cNvSpPr>
            <a:spLocks noGrp="1"/>
          </p:cNvSpPr>
          <p:nvPr>
            <p:ph type="dt" idx="1"/>
          </p:nvPr>
        </p:nvSpPr>
        <p:spPr/>
        <p:txBody>
          <a:bodyPr/>
          <a:lstStyle/>
          <a:p>
            <a:r>
              <a:rPr lang="en-US"/>
              <a:t>10/5/21</a:t>
            </a:r>
          </a:p>
        </p:txBody>
      </p:sp>
    </p:spTree>
    <p:extLst>
      <p:ext uri="{BB962C8B-B14F-4D97-AF65-F5344CB8AC3E}">
        <p14:creationId xmlns:p14="http://schemas.microsoft.com/office/powerpoint/2010/main" val="33438690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sz="1200" dirty="0">
                <a:cs typeface="Arial" panose="020B0604020202020204" pitchFamily="34" charset="0"/>
              </a:rPr>
              <a:t>Align libraries with institutional outcomes.</a:t>
            </a:r>
          </a:p>
          <a:p>
            <a:pPr eaLnBrk="1" hangingPunct="1"/>
            <a:r>
              <a:rPr lang="en-US" altLang="en-US" sz="1200" dirty="0">
                <a:cs typeface="Arial" panose="020B0604020202020204" pitchFamily="34" charset="0"/>
              </a:rPr>
              <a:t>Empower libraries to carry out work locally.</a:t>
            </a:r>
          </a:p>
          <a:p>
            <a:pPr eaLnBrk="1" hangingPunct="1"/>
            <a:r>
              <a:rPr lang="en-US" altLang="en-US" sz="1200" dirty="0">
                <a:cs typeface="Arial" panose="020B0604020202020204" pitchFamily="34" charset="0"/>
              </a:rPr>
              <a:t>Create shared knowledge and understanding.</a:t>
            </a:r>
          </a:p>
          <a:p>
            <a:pPr eaLnBrk="1" hangingPunct="1"/>
            <a:r>
              <a:rPr lang="en-US" altLang="en-US" sz="1200" dirty="0">
                <a:cs typeface="Arial" panose="020B0604020202020204" pitchFamily="34" charset="0"/>
              </a:rPr>
              <a:t>Contribute to higher education assessment.</a:t>
            </a:r>
          </a:p>
          <a:p>
            <a:pPr eaLnBrk="1" hangingPunct="1"/>
            <a:endParaRPr lang="en-US" altLang="en-US" sz="1200" dirty="0"/>
          </a:p>
          <a:p>
            <a:endParaRPr lang="en-US" dirty="0"/>
          </a:p>
        </p:txBody>
      </p:sp>
      <p:sp>
        <p:nvSpPr>
          <p:cNvPr id="4" name="Slide Number Placeholder 3"/>
          <p:cNvSpPr>
            <a:spLocks noGrp="1"/>
          </p:cNvSpPr>
          <p:nvPr>
            <p:ph type="sldNum" sz="quarter" idx="10"/>
          </p:nvPr>
        </p:nvSpPr>
        <p:spPr/>
        <p:txBody>
          <a:bodyPr/>
          <a:lstStyle/>
          <a:p>
            <a:fld id="{EF20A355-0347-4CEE-BB21-2FD81005CFD4}" type="slidenum">
              <a:rPr lang="en-US" smtClean="0"/>
              <a:t>16</a:t>
            </a:fld>
            <a:endParaRPr lang="en-US"/>
          </a:p>
        </p:txBody>
      </p:sp>
      <p:sp>
        <p:nvSpPr>
          <p:cNvPr id="5" name="Footer Placeholder 4">
            <a:extLst>
              <a:ext uri="{FF2B5EF4-FFF2-40B4-BE49-F238E27FC236}">
                <a16:creationId xmlns:a16="http://schemas.microsoft.com/office/drawing/2014/main" id="{F4A00A6A-A6EB-A044-B1F0-C3E6DAD63AC2}"/>
              </a:ext>
            </a:extLst>
          </p:cNvPr>
          <p:cNvSpPr>
            <a:spLocks noGrp="1"/>
          </p:cNvSpPr>
          <p:nvPr>
            <p:ph type="ftr" sz="quarter" idx="4"/>
          </p:nvPr>
        </p:nvSpPr>
        <p:spPr/>
        <p:txBody>
          <a:bodyPr/>
          <a:lstStyle/>
          <a:p>
            <a:r>
              <a:rPr lang="en-US"/>
              <a:t>CARLI Counts - Cohort 3 - 2021-2022</a:t>
            </a:r>
          </a:p>
        </p:txBody>
      </p:sp>
      <p:sp>
        <p:nvSpPr>
          <p:cNvPr id="6" name="Date Placeholder 5">
            <a:extLst>
              <a:ext uri="{FF2B5EF4-FFF2-40B4-BE49-F238E27FC236}">
                <a16:creationId xmlns:a16="http://schemas.microsoft.com/office/drawing/2014/main" id="{BD6BD586-23FB-DD43-B002-366C61FBF7C3}"/>
              </a:ext>
            </a:extLst>
          </p:cNvPr>
          <p:cNvSpPr>
            <a:spLocks noGrp="1"/>
          </p:cNvSpPr>
          <p:nvPr>
            <p:ph type="dt" idx="1"/>
          </p:nvPr>
        </p:nvSpPr>
        <p:spPr/>
        <p:txBody>
          <a:bodyPr/>
          <a:lstStyle/>
          <a:p>
            <a:r>
              <a:rPr lang="en-US"/>
              <a:t>10/5/21</a:t>
            </a:r>
          </a:p>
        </p:txBody>
      </p:sp>
    </p:spTree>
    <p:extLst>
      <p:ext uri="{BB962C8B-B14F-4D97-AF65-F5344CB8AC3E}">
        <p14:creationId xmlns:p14="http://schemas.microsoft.com/office/powerpoint/2010/main" val="6832561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E7A6C9B-0265-4DAC-AB24-21666945E7CA}" type="slidenum">
              <a:rPr lang="en-US" smtClean="0"/>
              <a:t>20</a:t>
            </a:fld>
            <a:endParaRPr lang="en-US"/>
          </a:p>
        </p:txBody>
      </p:sp>
      <p:sp>
        <p:nvSpPr>
          <p:cNvPr id="5" name="Footer Placeholder 4">
            <a:extLst>
              <a:ext uri="{FF2B5EF4-FFF2-40B4-BE49-F238E27FC236}">
                <a16:creationId xmlns:a16="http://schemas.microsoft.com/office/drawing/2014/main" id="{BA6B233E-548C-4E4B-8DEB-338117DA9392}"/>
              </a:ext>
            </a:extLst>
          </p:cNvPr>
          <p:cNvSpPr>
            <a:spLocks noGrp="1"/>
          </p:cNvSpPr>
          <p:nvPr>
            <p:ph type="ftr" sz="quarter" idx="4"/>
          </p:nvPr>
        </p:nvSpPr>
        <p:spPr/>
        <p:txBody>
          <a:bodyPr/>
          <a:lstStyle/>
          <a:p>
            <a:r>
              <a:rPr lang="en-US"/>
              <a:t>CARLI Counts - Cohort 3 - 2021-2022</a:t>
            </a:r>
          </a:p>
        </p:txBody>
      </p:sp>
      <p:sp>
        <p:nvSpPr>
          <p:cNvPr id="6" name="Date Placeholder 5">
            <a:extLst>
              <a:ext uri="{FF2B5EF4-FFF2-40B4-BE49-F238E27FC236}">
                <a16:creationId xmlns:a16="http://schemas.microsoft.com/office/drawing/2014/main" id="{FABDA6DF-38CD-3940-BB51-F49ED9330EB2}"/>
              </a:ext>
            </a:extLst>
          </p:cNvPr>
          <p:cNvSpPr>
            <a:spLocks noGrp="1"/>
          </p:cNvSpPr>
          <p:nvPr>
            <p:ph type="dt" idx="1"/>
          </p:nvPr>
        </p:nvSpPr>
        <p:spPr/>
        <p:txBody>
          <a:bodyPr/>
          <a:lstStyle/>
          <a:p>
            <a:r>
              <a:rPr lang="en-US"/>
              <a:t>10/5/21</a:t>
            </a:r>
          </a:p>
        </p:txBody>
      </p:sp>
    </p:spTree>
    <p:extLst>
      <p:ext uri="{BB962C8B-B14F-4D97-AF65-F5344CB8AC3E}">
        <p14:creationId xmlns:p14="http://schemas.microsoft.com/office/powerpoint/2010/main" val="21102083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pic>
        <p:nvPicPr>
          <p:cNvPr id="6" name="Picture 1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477001"/>
            <a:ext cx="12192000" cy="161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914400" y="2334139"/>
            <a:ext cx="10363200" cy="1079293"/>
          </a:xfrm>
        </p:spPr>
        <p:txBody>
          <a:bodyPr>
            <a:normAutofit/>
          </a:bodyPr>
          <a:lstStyle>
            <a:lvl1pPr algn="ctr">
              <a:defRPr sz="4400" cap="all">
                <a:solidFill>
                  <a:schemeClr val="bg2"/>
                </a:solidFill>
                <a:latin typeface="+mj-lt"/>
              </a:defRPr>
            </a:lvl1pPr>
          </a:lstStyle>
          <a:p>
            <a:r>
              <a:rPr lang="en-US" dirty="0"/>
              <a:t>Click to edit Master title style</a:t>
            </a:r>
          </a:p>
        </p:txBody>
      </p:sp>
      <p:sp>
        <p:nvSpPr>
          <p:cNvPr id="3" name="Subtitle 2"/>
          <p:cNvSpPr>
            <a:spLocks noGrp="1"/>
          </p:cNvSpPr>
          <p:nvPr>
            <p:ph type="subTitle" idx="1"/>
          </p:nvPr>
        </p:nvSpPr>
        <p:spPr>
          <a:xfrm>
            <a:off x="1828800" y="3500407"/>
            <a:ext cx="8534400" cy="987225"/>
          </a:xfrm>
        </p:spPr>
        <p:txBody>
          <a:bodyPr>
            <a:normAutofit/>
          </a:bodyPr>
          <a:lstStyle>
            <a:lvl1pPr marL="0" indent="0" algn="ctr">
              <a:buNone/>
              <a:defRPr sz="3600">
                <a:solidFill>
                  <a:schemeClr val="bg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74973329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7" name="Rectangle 6"/>
          <p:cNvSpPr/>
          <p:nvPr/>
        </p:nvSpPr>
        <p:spPr>
          <a:xfrm>
            <a:off x="0" y="4895850"/>
            <a:ext cx="12192000" cy="15128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t> </a:t>
            </a:r>
          </a:p>
        </p:txBody>
      </p:sp>
      <p:sp>
        <p:nvSpPr>
          <p:cNvPr id="2" name="Picture Placeholder 8"/>
          <p:cNvSpPr>
            <a:spLocks noGrp="1"/>
          </p:cNvSpPr>
          <p:nvPr>
            <p:ph type="pic" sz="quarter" idx="10"/>
          </p:nvPr>
        </p:nvSpPr>
        <p:spPr>
          <a:xfrm>
            <a:off x="0" y="1"/>
            <a:ext cx="12192000" cy="4895272"/>
          </a:xfrm>
        </p:spPr>
        <p:txBody>
          <a:bodyPr rtlCol="0">
            <a:normAutofit/>
          </a:bodyPr>
          <a:lstStyle/>
          <a:p>
            <a:pPr lvl="0"/>
            <a:r>
              <a:rPr lang="en-US" noProof="0"/>
              <a:t>Drag picture to placeholder or click icon to add</a:t>
            </a:r>
            <a:endParaRPr lang="en-US" noProof="0" dirty="0"/>
          </a:p>
        </p:txBody>
      </p:sp>
      <p:sp>
        <p:nvSpPr>
          <p:cNvPr id="5" name="Title 1"/>
          <p:cNvSpPr>
            <a:spLocks noGrp="1"/>
          </p:cNvSpPr>
          <p:nvPr>
            <p:ph type="title"/>
          </p:nvPr>
        </p:nvSpPr>
        <p:spPr>
          <a:xfrm>
            <a:off x="1339274" y="5323455"/>
            <a:ext cx="9698181" cy="1362075"/>
          </a:xfrm>
        </p:spPr>
        <p:txBody>
          <a:bodyPr anchor="t">
            <a:normAutofit/>
          </a:bodyPr>
          <a:lstStyle>
            <a:lvl1pPr algn="l">
              <a:defRPr sz="2800" b="1" cap="all">
                <a:solidFill>
                  <a:schemeClr val="bg2"/>
                </a:solidFill>
              </a:defRPr>
            </a:lvl1pPr>
          </a:lstStyle>
          <a:p>
            <a:r>
              <a:rPr lang="en-US"/>
              <a:t>Click to edit Master title style</a:t>
            </a:r>
            <a:endParaRPr lang="en-US" dirty="0"/>
          </a:p>
        </p:txBody>
      </p:sp>
      <p:sp>
        <p:nvSpPr>
          <p:cNvPr id="6" name="Text Placeholder 2"/>
          <p:cNvSpPr>
            <a:spLocks noGrp="1"/>
          </p:cNvSpPr>
          <p:nvPr>
            <p:ph type="body" idx="1"/>
          </p:nvPr>
        </p:nvSpPr>
        <p:spPr>
          <a:xfrm>
            <a:off x="1339273" y="4504306"/>
            <a:ext cx="9987011" cy="819148"/>
          </a:xfrm>
        </p:spPr>
        <p:txBody>
          <a:bodyPr anchor="b">
            <a:normAutofit/>
          </a:bodyPr>
          <a:lstStyle>
            <a:lvl1pPr marL="0" indent="0">
              <a:buNone/>
              <a:defRPr sz="1600">
                <a:solidFill>
                  <a:schemeClr val="bg1">
                    <a:lumMod val="8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7716173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7" name="Rectangle 6"/>
          <p:cNvSpPr/>
          <p:nvPr/>
        </p:nvSpPr>
        <p:spPr>
          <a:xfrm>
            <a:off x="6307667" y="0"/>
            <a:ext cx="5884333" cy="641508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t> </a:t>
            </a:r>
          </a:p>
        </p:txBody>
      </p:sp>
      <p:sp>
        <p:nvSpPr>
          <p:cNvPr id="3" name="Title 1"/>
          <p:cNvSpPr>
            <a:spLocks noGrp="1"/>
          </p:cNvSpPr>
          <p:nvPr>
            <p:ph type="ctrTitle"/>
          </p:nvPr>
        </p:nvSpPr>
        <p:spPr>
          <a:xfrm>
            <a:off x="6581541" y="349638"/>
            <a:ext cx="5289673"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6580718" y="1243263"/>
            <a:ext cx="5289549"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6231467" cy="3247320"/>
          </a:xfrm>
        </p:spPr>
        <p:txBody>
          <a:bodyPr rtlCol="0">
            <a:normAutofit/>
          </a:bodyPr>
          <a:lstStyle/>
          <a:p>
            <a:pPr lvl="0"/>
            <a:r>
              <a:rPr lang="en-US" noProof="0"/>
              <a:t>Drag picture to placeholder or click icon to add</a:t>
            </a:r>
          </a:p>
        </p:txBody>
      </p:sp>
      <p:sp>
        <p:nvSpPr>
          <p:cNvPr id="6" name="Picture Placeholder 14"/>
          <p:cNvSpPr>
            <a:spLocks noGrp="1"/>
          </p:cNvSpPr>
          <p:nvPr>
            <p:ph type="pic" sz="quarter" idx="12"/>
          </p:nvPr>
        </p:nvSpPr>
        <p:spPr>
          <a:xfrm>
            <a:off x="0" y="3313124"/>
            <a:ext cx="6231467" cy="3100388"/>
          </a:xfrm>
        </p:spPr>
        <p:txBody>
          <a:bodyPr rtlCol="0">
            <a:normAutofit/>
          </a:bodyPr>
          <a:lstStyle/>
          <a:p>
            <a:pPr lvl="0"/>
            <a:r>
              <a:rPr lang="en-US" noProof="0"/>
              <a:t>Drag picture to placeholder or click icon to add</a:t>
            </a:r>
          </a:p>
        </p:txBody>
      </p:sp>
    </p:spTree>
    <p:extLst>
      <p:ext uri="{BB962C8B-B14F-4D97-AF65-F5344CB8AC3E}">
        <p14:creationId xmlns:p14="http://schemas.microsoft.com/office/powerpoint/2010/main" val="37055216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7" name="Rectangle 6"/>
          <p:cNvSpPr/>
          <p:nvPr/>
        </p:nvSpPr>
        <p:spPr>
          <a:xfrm>
            <a:off x="6307667" y="0"/>
            <a:ext cx="5884333" cy="64150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t> </a:t>
            </a:r>
          </a:p>
        </p:txBody>
      </p:sp>
      <p:sp>
        <p:nvSpPr>
          <p:cNvPr id="3" name="Title 1"/>
          <p:cNvSpPr>
            <a:spLocks noGrp="1"/>
          </p:cNvSpPr>
          <p:nvPr>
            <p:ph type="ctrTitle"/>
          </p:nvPr>
        </p:nvSpPr>
        <p:spPr>
          <a:xfrm>
            <a:off x="6581541" y="349638"/>
            <a:ext cx="5289673"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6580718" y="1243263"/>
            <a:ext cx="5289549"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6231467" cy="3247320"/>
          </a:xfrm>
        </p:spPr>
        <p:txBody>
          <a:bodyPr rtlCol="0">
            <a:normAutofit/>
          </a:bodyPr>
          <a:lstStyle/>
          <a:p>
            <a:pPr lvl="0"/>
            <a:r>
              <a:rPr lang="en-US" noProof="0"/>
              <a:t>Drag picture to placeholder or click icon to add</a:t>
            </a:r>
          </a:p>
        </p:txBody>
      </p:sp>
      <p:sp>
        <p:nvSpPr>
          <p:cNvPr id="6" name="Picture Placeholder 14"/>
          <p:cNvSpPr>
            <a:spLocks noGrp="1"/>
          </p:cNvSpPr>
          <p:nvPr>
            <p:ph type="pic" sz="quarter" idx="12"/>
          </p:nvPr>
        </p:nvSpPr>
        <p:spPr>
          <a:xfrm>
            <a:off x="0" y="3313124"/>
            <a:ext cx="6231467" cy="3100388"/>
          </a:xfrm>
        </p:spPr>
        <p:txBody>
          <a:bodyPr rtlCol="0">
            <a:normAutofit/>
          </a:bodyPr>
          <a:lstStyle/>
          <a:p>
            <a:pPr lvl="0"/>
            <a:r>
              <a:rPr lang="en-US" noProof="0"/>
              <a:t>Drag picture to placeholder or click icon to add</a:t>
            </a:r>
          </a:p>
        </p:txBody>
      </p:sp>
    </p:spTree>
    <p:extLst>
      <p:ext uri="{BB962C8B-B14F-4D97-AF65-F5344CB8AC3E}">
        <p14:creationId xmlns:p14="http://schemas.microsoft.com/office/powerpoint/2010/main" val="23323077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7" name="Rectangle 6"/>
          <p:cNvSpPr/>
          <p:nvPr/>
        </p:nvSpPr>
        <p:spPr>
          <a:xfrm>
            <a:off x="6307667" y="0"/>
            <a:ext cx="5884333" cy="6415088"/>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t> </a:t>
            </a:r>
          </a:p>
        </p:txBody>
      </p:sp>
      <p:sp>
        <p:nvSpPr>
          <p:cNvPr id="3" name="Title 1"/>
          <p:cNvSpPr>
            <a:spLocks noGrp="1"/>
          </p:cNvSpPr>
          <p:nvPr>
            <p:ph type="ctrTitle"/>
          </p:nvPr>
        </p:nvSpPr>
        <p:spPr>
          <a:xfrm>
            <a:off x="6581541" y="349638"/>
            <a:ext cx="5289673"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6580718" y="1243263"/>
            <a:ext cx="5289549"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6231467" cy="3247320"/>
          </a:xfrm>
        </p:spPr>
        <p:txBody>
          <a:bodyPr rtlCol="0">
            <a:normAutofit/>
          </a:bodyPr>
          <a:lstStyle/>
          <a:p>
            <a:pPr lvl="0"/>
            <a:r>
              <a:rPr lang="en-US" noProof="0"/>
              <a:t>Drag picture to placeholder or click icon to add</a:t>
            </a:r>
          </a:p>
        </p:txBody>
      </p:sp>
      <p:sp>
        <p:nvSpPr>
          <p:cNvPr id="6" name="Picture Placeholder 14"/>
          <p:cNvSpPr>
            <a:spLocks noGrp="1"/>
          </p:cNvSpPr>
          <p:nvPr>
            <p:ph type="pic" sz="quarter" idx="12"/>
          </p:nvPr>
        </p:nvSpPr>
        <p:spPr>
          <a:xfrm>
            <a:off x="0" y="3313124"/>
            <a:ext cx="6231467" cy="3100388"/>
          </a:xfrm>
        </p:spPr>
        <p:txBody>
          <a:bodyPr rtlCol="0">
            <a:normAutofit/>
          </a:bodyPr>
          <a:lstStyle/>
          <a:p>
            <a:pPr lvl="0"/>
            <a:r>
              <a:rPr lang="en-US" noProof="0"/>
              <a:t>Drag picture to placeholder or click icon to add</a:t>
            </a:r>
          </a:p>
        </p:txBody>
      </p:sp>
    </p:spTree>
    <p:extLst>
      <p:ext uri="{BB962C8B-B14F-4D97-AF65-F5344CB8AC3E}">
        <p14:creationId xmlns:p14="http://schemas.microsoft.com/office/powerpoint/2010/main" val="5444944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7" name="Rectangle 6"/>
          <p:cNvSpPr/>
          <p:nvPr/>
        </p:nvSpPr>
        <p:spPr>
          <a:xfrm>
            <a:off x="6307667" y="0"/>
            <a:ext cx="5884333" cy="641508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t> </a:t>
            </a:r>
          </a:p>
        </p:txBody>
      </p:sp>
      <p:sp>
        <p:nvSpPr>
          <p:cNvPr id="3" name="Title 1"/>
          <p:cNvSpPr>
            <a:spLocks noGrp="1"/>
          </p:cNvSpPr>
          <p:nvPr>
            <p:ph type="ctrTitle"/>
          </p:nvPr>
        </p:nvSpPr>
        <p:spPr>
          <a:xfrm>
            <a:off x="6581541" y="349638"/>
            <a:ext cx="5289673"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6580718" y="1243263"/>
            <a:ext cx="5289549"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6231467" cy="3247320"/>
          </a:xfrm>
        </p:spPr>
        <p:txBody>
          <a:bodyPr rtlCol="0">
            <a:normAutofit/>
          </a:bodyPr>
          <a:lstStyle/>
          <a:p>
            <a:pPr lvl="0"/>
            <a:r>
              <a:rPr lang="en-US" noProof="0"/>
              <a:t>Drag picture to placeholder or click icon to add</a:t>
            </a:r>
          </a:p>
        </p:txBody>
      </p:sp>
      <p:sp>
        <p:nvSpPr>
          <p:cNvPr id="6" name="Picture Placeholder 14"/>
          <p:cNvSpPr>
            <a:spLocks noGrp="1"/>
          </p:cNvSpPr>
          <p:nvPr>
            <p:ph type="pic" sz="quarter" idx="12"/>
          </p:nvPr>
        </p:nvSpPr>
        <p:spPr>
          <a:xfrm>
            <a:off x="0" y="3313124"/>
            <a:ext cx="6231467" cy="3100388"/>
          </a:xfrm>
        </p:spPr>
        <p:txBody>
          <a:bodyPr rtlCol="0">
            <a:normAutofit/>
          </a:bodyPr>
          <a:lstStyle/>
          <a:p>
            <a:pPr lvl="0"/>
            <a:r>
              <a:rPr lang="en-US" noProof="0"/>
              <a:t>Drag picture to placeholder or click icon to add</a:t>
            </a:r>
          </a:p>
        </p:txBody>
      </p:sp>
    </p:spTree>
    <p:extLst>
      <p:ext uri="{BB962C8B-B14F-4D97-AF65-F5344CB8AC3E}">
        <p14:creationId xmlns:p14="http://schemas.microsoft.com/office/powerpoint/2010/main" val="2099511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7" name="Rectangle 6"/>
          <p:cNvSpPr/>
          <p:nvPr/>
        </p:nvSpPr>
        <p:spPr>
          <a:xfrm>
            <a:off x="6307667" y="0"/>
            <a:ext cx="5884333"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t> </a:t>
            </a:r>
          </a:p>
        </p:txBody>
      </p:sp>
      <p:sp>
        <p:nvSpPr>
          <p:cNvPr id="3" name="Title 1"/>
          <p:cNvSpPr>
            <a:spLocks noGrp="1"/>
          </p:cNvSpPr>
          <p:nvPr>
            <p:ph type="ctrTitle"/>
          </p:nvPr>
        </p:nvSpPr>
        <p:spPr>
          <a:xfrm>
            <a:off x="6581541" y="349638"/>
            <a:ext cx="5289673"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6580718" y="1243263"/>
            <a:ext cx="5289549"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6231467" cy="3247320"/>
          </a:xfrm>
        </p:spPr>
        <p:txBody>
          <a:bodyPr rtlCol="0">
            <a:normAutofit/>
          </a:bodyPr>
          <a:lstStyle/>
          <a:p>
            <a:pPr lvl="0"/>
            <a:r>
              <a:rPr lang="en-US" noProof="0"/>
              <a:t>Drag picture to placeholder or click icon to add</a:t>
            </a:r>
          </a:p>
        </p:txBody>
      </p:sp>
      <p:sp>
        <p:nvSpPr>
          <p:cNvPr id="6" name="Picture Placeholder 14"/>
          <p:cNvSpPr>
            <a:spLocks noGrp="1"/>
          </p:cNvSpPr>
          <p:nvPr>
            <p:ph type="pic" sz="quarter" idx="12"/>
          </p:nvPr>
        </p:nvSpPr>
        <p:spPr>
          <a:xfrm>
            <a:off x="0" y="3313124"/>
            <a:ext cx="6231467" cy="3100388"/>
          </a:xfrm>
        </p:spPr>
        <p:txBody>
          <a:bodyPr rtlCol="0">
            <a:normAutofit/>
          </a:bodyPr>
          <a:lstStyle/>
          <a:p>
            <a:pPr lvl="0"/>
            <a:r>
              <a:rPr lang="en-US" noProof="0"/>
              <a:t>Drag picture to placeholder or click icon to add</a:t>
            </a:r>
          </a:p>
        </p:txBody>
      </p:sp>
    </p:spTree>
    <p:extLst>
      <p:ext uri="{BB962C8B-B14F-4D97-AF65-F5344CB8AC3E}">
        <p14:creationId xmlns:p14="http://schemas.microsoft.com/office/powerpoint/2010/main" val="6411572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7" name="Rectangle 6"/>
          <p:cNvSpPr/>
          <p:nvPr/>
        </p:nvSpPr>
        <p:spPr>
          <a:xfrm>
            <a:off x="0" y="-9525"/>
            <a:ext cx="12192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t> </a:t>
            </a:r>
          </a:p>
        </p:txBody>
      </p:sp>
      <p:sp>
        <p:nvSpPr>
          <p:cNvPr id="2" name="Content Placeholder 2"/>
          <p:cNvSpPr>
            <a:spLocks noGrp="1"/>
          </p:cNvSpPr>
          <p:nvPr>
            <p:ph idx="1"/>
          </p:nvPr>
        </p:nvSpPr>
        <p:spPr>
          <a:xfrm>
            <a:off x="416077" y="759030"/>
            <a:ext cx="6311076" cy="54408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p:cNvSpPr>
            <a:spLocks noGrp="1"/>
          </p:cNvSpPr>
          <p:nvPr>
            <p:ph type="title"/>
          </p:nvPr>
        </p:nvSpPr>
        <p:spPr>
          <a:xfrm>
            <a:off x="307220" y="-94785"/>
            <a:ext cx="10972800" cy="602796"/>
          </a:xfrm>
        </p:spPr>
        <p:txBody>
          <a:bodyPr>
            <a:normAutofit/>
          </a:bodyPr>
          <a:lstStyle>
            <a:lvl1pPr>
              <a:defRPr sz="1600" cap="all">
                <a:solidFill>
                  <a:schemeClr val="bg2"/>
                </a:solidFill>
              </a:defRPr>
            </a:lvl1pPr>
          </a:lstStyle>
          <a:p>
            <a:r>
              <a:rPr lang="en-US"/>
              <a:t>Click to edit Master title style</a:t>
            </a:r>
            <a:endParaRPr lang="en-US" dirty="0"/>
          </a:p>
        </p:txBody>
      </p:sp>
      <p:sp>
        <p:nvSpPr>
          <p:cNvPr id="5" name="Chart Placeholder 9"/>
          <p:cNvSpPr>
            <a:spLocks noGrp="1"/>
          </p:cNvSpPr>
          <p:nvPr>
            <p:ph type="chart" sz="quarter" idx="10"/>
          </p:nvPr>
        </p:nvSpPr>
        <p:spPr>
          <a:xfrm>
            <a:off x="6881284" y="758826"/>
            <a:ext cx="5018616" cy="2473325"/>
          </a:xfrm>
        </p:spPr>
        <p:txBody>
          <a:bodyPr rtlCol="0">
            <a:normAutofit/>
          </a:bodyPr>
          <a:lstStyle/>
          <a:p>
            <a:pPr lvl="0"/>
            <a:r>
              <a:rPr lang="en-US" noProof="0"/>
              <a:t>Click icon to add chart</a:t>
            </a:r>
          </a:p>
        </p:txBody>
      </p:sp>
      <p:sp>
        <p:nvSpPr>
          <p:cNvPr id="6" name="Picture Placeholder 11"/>
          <p:cNvSpPr>
            <a:spLocks noGrp="1"/>
          </p:cNvSpPr>
          <p:nvPr>
            <p:ph type="pic" sz="quarter" idx="11"/>
          </p:nvPr>
        </p:nvSpPr>
        <p:spPr>
          <a:xfrm>
            <a:off x="6881284" y="3394076"/>
            <a:ext cx="5018616" cy="2805113"/>
          </a:xfrm>
        </p:spPr>
        <p:txBody>
          <a:bodyPr rtlCol="0">
            <a:normAutofit/>
          </a:bodyPr>
          <a:lstStyle/>
          <a:p>
            <a:pPr lvl="0"/>
            <a:r>
              <a:rPr lang="en-US" noProof="0"/>
              <a:t>Drag picture to placeholder or click icon to add</a:t>
            </a:r>
          </a:p>
        </p:txBody>
      </p:sp>
    </p:spTree>
    <p:extLst>
      <p:ext uri="{BB962C8B-B14F-4D97-AF65-F5344CB8AC3E}">
        <p14:creationId xmlns:p14="http://schemas.microsoft.com/office/powerpoint/2010/main" val="29165563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5" name="Rectangle 4"/>
          <p:cNvSpPr/>
          <p:nvPr/>
        </p:nvSpPr>
        <p:spPr>
          <a:xfrm>
            <a:off x="0" y="-9525"/>
            <a:ext cx="12192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t> </a:t>
            </a:r>
          </a:p>
        </p:txBody>
      </p:sp>
      <p:sp>
        <p:nvSpPr>
          <p:cNvPr id="2" name="Content Placeholder 2"/>
          <p:cNvSpPr>
            <a:spLocks noGrp="1"/>
          </p:cNvSpPr>
          <p:nvPr>
            <p:ph idx="1"/>
          </p:nvPr>
        </p:nvSpPr>
        <p:spPr>
          <a:xfrm>
            <a:off x="416077" y="1397001"/>
            <a:ext cx="11329500" cy="37638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p:cNvSpPr>
            <a:spLocks noGrp="1"/>
          </p:cNvSpPr>
          <p:nvPr>
            <p:ph type="title"/>
          </p:nvPr>
        </p:nvSpPr>
        <p:spPr>
          <a:xfrm>
            <a:off x="307220" y="-94785"/>
            <a:ext cx="10972800" cy="602796"/>
          </a:xfrm>
        </p:spPr>
        <p:txBody>
          <a:bodyPr>
            <a:normAutofit/>
          </a:bodyPr>
          <a:lstStyle>
            <a:lvl1pPr>
              <a:defRPr sz="1600" cap="all">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16600482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 name="Rectangle 4"/>
          <p:cNvSpPr/>
          <p:nvPr/>
        </p:nvSpPr>
        <p:spPr>
          <a:xfrm>
            <a:off x="0" y="-9525"/>
            <a:ext cx="12192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t> </a:t>
            </a:r>
          </a:p>
        </p:txBody>
      </p:sp>
      <p:sp>
        <p:nvSpPr>
          <p:cNvPr id="2" name="Content Placeholder 2"/>
          <p:cNvSpPr>
            <a:spLocks noGrp="1"/>
          </p:cNvSpPr>
          <p:nvPr>
            <p:ph idx="1"/>
          </p:nvPr>
        </p:nvSpPr>
        <p:spPr>
          <a:xfrm>
            <a:off x="416077" y="5369701"/>
            <a:ext cx="11329500" cy="864845"/>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p:cNvSpPr>
            <a:spLocks noGrp="1"/>
          </p:cNvSpPr>
          <p:nvPr>
            <p:ph type="title"/>
          </p:nvPr>
        </p:nvSpPr>
        <p:spPr>
          <a:xfrm>
            <a:off x="307220" y="-94785"/>
            <a:ext cx="10972800" cy="602796"/>
          </a:xfrm>
        </p:spPr>
        <p:txBody>
          <a:bodyPr>
            <a:normAutofit/>
          </a:bodyPr>
          <a:lstStyle>
            <a:lvl1pPr>
              <a:defRPr sz="1600" cap="all">
                <a:solidFill>
                  <a:schemeClr val="bg2"/>
                </a:solidFill>
              </a:defRPr>
            </a:lvl1pPr>
          </a:lstStyle>
          <a:p>
            <a:r>
              <a:rPr lang="en-US"/>
              <a:t>Click to edit Master title style</a:t>
            </a:r>
            <a:endParaRPr lang="en-US" dirty="0"/>
          </a:p>
        </p:txBody>
      </p:sp>
      <p:sp>
        <p:nvSpPr>
          <p:cNvPr id="6" name="Chart Placeholder 4"/>
          <p:cNvSpPr>
            <a:spLocks noGrp="1"/>
          </p:cNvSpPr>
          <p:nvPr>
            <p:ph type="chart" sz="quarter" idx="10"/>
          </p:nvPr>
        </p:nvSpPr>
        <p:spPr>
          <a:xfrm>
            <a:off x="416077" y="1004888"/>
            <a:ext cx="11329308" cy="4144962"/>
          </a:xfrm>
        </p:spPr>
        <p:txBody>
          <a:bodyPr rtlCol="0">
            <a:normAutofit/>
          </a:bodyPr>
          <a:lstStyle/>
          <a:p>
            <a:pPr lvl="0"/>
            <a:r>
              <a:rPr lang="en-US" noProof="0"/>
              <a:t>Click icon to add chart</a:t>
            </a:r>
          </a:p>
        </p:txBody>
      </p:sp>
    </p:spTree>
    <p:extLst>
      <p:ext uri="{BB962C8B-B14F-4D97-AF65-F5344CB8AC3E}">
        <p14:creationId xmlns:p14="http://schemas.microsoft.com/office/powerpoint/2010/main" val="25008051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Picture Placeholder 5"/>
          <p:cNvSpPr>
            <a:spLocks noGrp="1"/>
          </p:cNvSpPr>
          <p:nvPr>
            <p:ph type="pic" sz="quarter" idx="10"/>
          </p:nvPr>
        </p:nvSpPr>
        <p:spPr>
          <a:xfrm>
            <a:off x="0" y="1"/>
            <a:ext cx="5988051" cy="6384925"/>
          </a:xfrm>
        </p:spPr>
        <p:txBody>
          <a:bodyPr rtlCol="0">
            <a:normAutofit/>
          </a:bodyPr>
          <a:lstStyle/>
          <a:p>
            <a:pPr lvl="0"/>
            <a:r>
              <a:rPr lang="en-US" noProof="0"/>
              <a:t>Drag picture to placeholder or click icon to add</a:t>
            </a:r>
          </a:p>
        </p:txBody>
      </p:sp>
      <p:sp>
        <p:nvSpPr>
          <p:cNvPr id="3" name="Picture Placeholder 9"/>
          <p:cNvSpPr>
            <a:spLocks noGrp="1"/>
          </p:cNvSpPr>
          <p:nvPr>
            <p:ph type="pic" sz="quarter" idx="11"/>
          </p:nvPr>
        </p:nvSpPr>
        <p:spPr>
          <a:xfrm>
            <a:off x="6096001" y="0"/>
            <a:ext cx="6096000" cy="3290888"/>
          </a:xfrm>
        </p:spPr>
        <p:txBody>
          <a:bodyPr rtlCol="0">
            <a:normAutofit/>
          </a:bodyPr>
          <a:lstStyle/>
          <a:p>
            <a:pPr lvl="0"/>
            <a:r>
              <a:rPr lang="en-US" noProof="0"/>
              <a:t>Drag picture to placeholder or click icon to add</a:t>
            </a:r>
          </a:p>
        </p:txBody>
      </p:sp>
      <p:sp>
        <p:nvSpPr>
          <p:cNvPr id="4" name="Picture Placeholder 11"/>
          <p:cNvSpPr>
            <a:spLocks noGrp="1"/>
          </p:cNvSpPr>
          <p:nvPr>
            <p:ph type="pic" sz="quarter" idx="12"/>
          </p:nvPr>
        </p:nvSpPr>
        <p:spPr>
          <a:xfrm>
            <a:off x="6096000" y="3371998"/>
            <a:ext cx="6096000" cy="3012927"/>
          </a:xfrm>
        </p:spPr>
        <p:txBody>
          <a:bodyPr rtlCol="0">
            <a:normAutofit/>
          </a:bodyPr>
          <a:lstStyle/>
          <a:p>
            <a:pPr lvl="0"/>
            <a:r>
              <a:rPr lang="en-US" noProof="0"/>
              <a:t>Drag picture to placeholder or click icon to add</a:t>
            </a:r>
            <a:endParaRPr lang="en-US" noProof="0" dirty="0"/>
          </a:p>
        </p:txBody>
      </p:sp>
    </p:spTree>
    <p:extLst>
      <p:ext uri="{BB962C8B-B14F-4D97-AF65-F5344CB8AC3E}">
        <p14:creationId xmlns:p14="http://schemas.microsoft.com/office/powerpoint/2010/main" val="1653678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pic>
        <p:nvPicPr>
          <p:cNvPr id="5" name="Picture 17" descr="largepurplelogo-transparent.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026" y="9770"/>
            <a:ext cx="7810500" cy="5868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8" descr="eResources-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13567" y="2741614"/>
            <a:ext cx="6741584" cy="955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6"/>
          <p:cNvSpPr/>
          <p:nvPr/>
        </p:nvSpPr>
        <p:spPr>
          <a:xfrm>
            <a:off x="0" y="6646864"/>
            <a:ext cx="12192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sp>
        <p:nvSpPr>
          <p:cNvPr id="2" name="Title 1"/>
          <p:cNvSpPr>
            <a:spLocks noGrp="1"/>
          </p:cNvSpPr>
          <p:nvPr>
            <p:ph type="ctrTitle"/>
          </p:nvPr>
        </p:nvSpPr>
        <p:spPr>
          <a:xfrm>
            <a:off x="914400" y="4919196"/>
            <a:ext cx="103632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828800" y="5740694"/>
            <a:ext cx="85344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9218055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371460"/>
            <a:ext cx="10972800" cy="1143000"/>
          </a:xfrm>
        </p:spPr>
        <p:txBody>
          <a:bodyPr/>
          <a:lstStyle/>
          <a:p>
            <a:r>
              <a:rPr lang="en-US" dirty="0"/>
              <a:t>Click to edit Master title style</a:t>
            </a:r>
          </a:p>
        </p:txBody>
      </p:sp>
      <p:sp>
        <p:nvSpPr>
          <p:cNvPr id="6" name="Content Placeholder 2"/>
          <p:cNvSpPr>
            <a:spLocks noGrp="1"/>
          </p:cNvSpPr>
          <p:nvPr>
            <p:ph idx="1"/>
          </p:nvPr>
        </p:nvSpPr>
        <p:spPr>
          <a:xfrm>
            <a:off x="623048" y="1578197"/>
            <a:ext cx="10959352" cy="4596691"/>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a:extLst>
              <a:ext uri="{FF2B5EF4-FFF2-40B4-BE49-F238E27FC236}">
                <a16:creationId xmlns:a16="http://schemas.microsoft.com/office/drawing/2014/main" id="{C6A1059C-AB7C-9D4D-A556-3FF6C9593887}"/>
              </a:ext>
            </a:extLst>
          </p:cNvPr>
          <p:cNvSpPr/>
          <p:nvPr userDrawn="1"/>
        </p:nvSpPr>
        <p:spPr>
          <a:xfrm>
            <a:off x="0" y="-9525"/>
            <a:ext cx="12192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t> </a:t>
            </a:r>
          </a:p>
        </p:txBody>
      </p:sp>
    </p:spTree>
    <p:extLst>
      <p:ext uri="{BB962C8B-B14F-4D97-AF65-F5344CB8AC3E}">
        <p14:creationId xmlns:p14="http://schemas.microsoft.com/office/powerpoint/2010/main" val="11547409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a:extLst>
              <a:ext uri="{FF2B5EF4-FFF2-40B4-BE49-F238E27FC236}">
                <a16:creationId xmlns:a16="http://schemas.microsoft.com/office/drawing/2014/main" id="{C6A1059C-AB7C-9D4D-A556-3FF6C9593887}"/>
              </a:ext>
            </a:extLst>
          </p:cNvPr>
          <p:cNvSpPr/>
          <p:nvPr userDrawn="1"/>
        </p:nvSpPr>
        <p:spPr>
          <a:xfrm>
            <a:off x="0" y="11991"/>
            <a:ext cx="12192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t> </a:t>
            </a:r>
          </a:p>
        </p:txBody>
      </p:sp>
    </p:spTree>
    <p:extLst>
      <p:ext uri="{BB962C8B-B14F-4D97-AF65-F5344CB8AC3E}">
        <p14:creationId xmlns:p14="http://schemas.microsoft.com/office/powerpoint/2010/main" val="1455080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pic>
        <p:nvPicPr>
          <p:cNvPr id="5" name="Picture 17" descr="largepurplelogo-transparent.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334" y="12274"/>
            <a:ext cx="7810500" cy="5868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p:nvSpPr>
        <p:spPr>
          <a:xfrm>
            <a:off x="0" y="6646864"/>
            <a:ext cx="12192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pic>
        <p:nvPicPr>
          <p:cNvPr id="7" name="Picture 19" descr="iShare-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94101" y="2725738"/>
            <a:ext cx="4567767" cy="971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914400" y="4919196"/>
            <a:ext cx="103632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828800" y="5740694"/>
            <a:ext cx="85344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569824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pic>
        <p:nvPicPr>
          <p:cNvPr id="5" name="Picture 17" descr="largepurplelogo-transparent.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719" y="-19538"/>
            <a:ext cx="7810500" cy="5868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p:nvSpPr>
        <p:spPr>
          <a:xfrm>
            <a:off x="0" y="6646864"/>
            <a:ext cx="12192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pic>
        <p:nvPicPr>
          <p:cNvPr id="7" name="Picture 19" descr="CollectionsManagement-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2534" y="2882901"/>
            <a:ext cx="11345333" cy="930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914400" y="4919196"/>
            <a:ext cx="103632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828800" y="5740694"/>
            <a:ext cx="85344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669651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4"/>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pic>
        <p:nvPicPr>
          <p:cNvPr id="5" name="Picture 17" descr="largepurplelogo-transparent.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26" y="12992"/>
            <a:ext cx="7810500" cy="5868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p:nvSpPr>
        <p:spPr>
          <a:xfrm>
            <a:off x="0" y="6646864"/>
            <a:ext cx="12192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pic>
        <p:nvPicPr>
          <p:cNvPr id="7" name="Picture 19" descr="DigitalCollections-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20800" y="2792414"/>
            <a:ext cx="9550400" cy="1036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914400" y="4919196"/>
            <a:ext cx="103632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828800" y="5740694"/>
            <a:ext cx="85344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875699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pic>
        <p:nvPicPr>
          <p:cNvPr id="5" name="Picture 17" descr="largepurplelogo-transparent.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15" y="22043"/>
            <a:ext cx="7810500" cy="5868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p:nvSpPr>
        <p:spPr>
          <a:xfrm>
            <a:off x="0" y="6646864"/>
            <a:ext cx="12192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sp>
        <p:nvSpPr>
          <p:cNvPr id="2" name="Title 1"/>
          <p:cNvSpPr>
            <a:spLocks noGrp="1"/>
          </p:cNvSpPr>
          <p:nvPr>
            <p:ph type="ctrTitle"/>
          </p:nvPr>
        </p:nvSpPr>
        <p:spPr>
          <a:xfrm>
            <a:off x="914400" y="4919196"/>
            <a:ext cx="103632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828800" y="5740694"/>
            <a:ext cx="85344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719981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7" name="Rectangle 6"/>
          <p:cNvSpPr/>
          <p:nvPr/>
        </p:nvSpPr>
        <p:spPr>
          <a:xfrm>
            <a:off x="0" y="-9525"/>
            <a:ext cx="12192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t> </a:t>
            </a:r>
          </a:p>
        </p:txBody>
      </p:sp>
      <p:sp>
        <p:nvSpPr>
          <p:cNvPr id="3" name="Title 1"/>
          <p:cNvSpPr>
            <a:spLocks noGrp="1"/>
          </p:cNvSpPr>
          <p:nvPr>
            <p:ph type="title"/>
          </p:nvPr>
        </p:nvSpPr>
        <p:spPr>
          <a:xfrm>
            <a:off x="307220" y="-94785"/>
            <a:ext cx="10972800" cy="602796"/>
          </a:xfrm>
        </p:spPr>
        <p:txBody>
          <a:bodyPr>
            <a:normAutofit/>
          </a:bodyPr>
          <a:lstStyle>
            <a:lvl1pPr>
              <a:defRPr sz="1600" cap="all">
                <a:solidFill>
                  <a:schemeClr val="bg2"/>
                </a:solidFill>
              </a:defRPr>
            </a:lvl1pPr>
          </a:lstStyle>
          <a:p>
            <a:r>
              <a:rPr lang="en-US"/>
              <a:t>Click to edit Master title style</a:t>
            </a:r>
            <a:endParaRPr lang="en-US" dirty="0"/>
          </a:p>
        </p:txBody>
      </p:sp>
      <p:sp>
        <p:nvSpPr>
          <p:cNvPr id="4" name="Content Placeholder 5"/>
          <p:cNvSpPr>
            <a:spLocks noGrp="1"/>
          </p:cNvSpPr>
          <p:nvPr>
            <p:ph sz="quarter" idx="10"/>
          </p:nvPr>
        </p:nvSpPr>
        <p:spPr>
          <a:xfrm>
            <a:off x="306917" y="634996"/>
            <a:ext cx="5635143" cy="4860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9"/>
          <p:cNvSpPr>
            <a:spLocks noGrp="1"/>
          </p:cNvSpPr>
          <p:nvPr>
            <p:ph sz="quarter" idx="11"/>
          </p:nvPr>
        </p:nvSpPr>
        <p:spPr>
          <a:xfrm>
            <a:off x="6096001" y="634996"/>
            <a:ext cx="5710767" cy="4860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14"/>
          <p:cNvSpPr>
            <a:spLocks noGrp="1"/>
          </p:cNvSpPr>
          <p:nvPr>
            <p:ph type="body" sz="quarter" idx="13"/>
          </p:nvPr>
        </p:nvSpPr>
        <p:spPr>
          <a:xfrm>
            <a:off x="306918" y="5599113"/>
            <a:ext cx="11499849" cy="635000"/>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23657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Rectangle 4"/>
          <p:cNvSpPr/>
          <p:nvPr/>
        </p:nvSpPr>
        <p:spPr>
          <a:xfrm>
            <a:off x="0" y="0"/>
            <a:ext cx="7495117"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t> </a:t>
            </a:r>
          </a:p>
        </p:txBody>
      </p:sp>
      <p:sp>
        <p:nvSpPr>
          <p:cNvPr id="6" name="Title 1"/>
          <p:cNvSpPr>
            <a:spLocks noGrp="1"/>
          </p:cNvSpPr>
          <p:nvPr>
            <p:ph type="title"/>
          </p:nvPr>
        </p:nvSpPr>
        <p:spPr>
          <a:xfrm>
            <a:off x="7798570" y="273051"/>
            <a:ext cx="4011084" cy="673677"/>
          </a:xfrm>
        </p:spPr>
        <p:txBody>
          <a:bodyPr anchor="b"/>
          <a:lstStyle>
            <a:lvl1pPr algn="l">
              <a:defRPr sz="2000" b="1"/>
            </a:lvl1pPr>
          </a:lstStyle>
          <a:p>
            <a:r>
              <a:rPr lang="en-US"/>
              <a:t>Click to edit Master title style</a:t>
            </a:r>
            <a:endParaRPr lang="en-US" dirty="0"/>
          </a:p>
        </p:txBody>
      </p:sp>
      <p:sp>
        <p:nvSpPr>
          <p:cNvPr id="7" name="Content Placeholder 2"/>
          <p:cNvSpPr>
            <a:spLocks noGrp="1"/>
          </p:cNvSpPr>
          <p:nvPr>
            <p:ph idx="1"/>
          </p:nvPr>
        </p:nvSpPr>
        <p:spPr>
          <a:xfrm>
            <a:off x="366956" y="273051"/>
            <a:ext cx="6517793" cy="5853113"/>
          </a:xfrm>
        </p:spPr>
        <p:txBody>
          <a:bodyPr/>
          <a:lstStyle>
            <a:lvl1pPr>
              <a:defRPr sz="2600" b="0" i="0" cap="all">
                <a:solidFill>
                  <a:schemeClr val="bg2"/>
                </a:solidFill>
                <a:latin typeface="+mj-lt"/>
              </a:defRPr>
            </a:lvl1pPr>
            <a:lvl2pPr marL="0" indent="0">
              <a:buFontTx/>
              <a:buNone/>
              <a:defRPr sz="1600" b="0" i="0">
                <a:solidFill>
                  <a:schemeClr val="bg2"/>
                </a:solidFill>
                <a:latin typeface="+mj-lt"/>
              </a:defRPr>
            </a:lvl2pPr>
            <a:lvl3pPr marL="228600" indent="0">
              <a:spcBef>
                <a:spcPts val="500"/>
              </a:spcBef>
              <a:buFontTx/>
              <a:buNone/>
              <a:defRPr sz="1200" b="0" i="0">
                <a:solidFill>
                  <a:schemeClr val="bg2"/>
                </a:solidFill>
                <a:latin typeface="+mj-lt"/>
              </a:defRPr>
            </a:lvl3pPr>
            <a:lvl4pPr>
              <a:defRPr sz="2000" b="0" i="0">
                <a:latin typeface="+mj-lt"/>
              </a:defRPr>
            </a:lvl4pPr>
            <a:lvl5pPr>
              <a:defRPr sz="2000" b="0" i="0">
                <a:latin typeface="+mj-lt"/>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3"/>
          <p:cNvSpPr>
            <a:spLocks noGrp="1"/>
          </p:cNvSpPr>
          <p:nvPr>
            <p:ph type="body" sz="half" idx="2"/>
          </p:nvPr>
        </p:nvSpPr>
        <p:spPr>
          <a:xfrm>
            <a:off x="7798570" y="1054105"/>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69302199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9" name="Rectangle 8"/>
          <p:cNvSpPr/>
          <p:nvPr/>
        </p:nvSpPr>
        <p:spPr>
          <a:xfrm>
            <a:off x="1" y="0"/>
            <a:ext cx="9666817"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t> </a:t>
            </a:r>
          </a:p>
        </p:txBody>
      </p:sp>
      <p:sp>
        <p:nvSpPr>
          <p:cNvPr id="4" name="Title 1"/>
          <p:cNvSpPr>
            <a:spLocks noGrp="1"/>
          </p:cNvSpPr>
          <p:nvPr>
            <p:ph type="title"/>
          </p:nvPr>
        </p:nvSpPr>
        <p:spPr>
          <a:xfrm>
            <a:off x="609600" y="274639"/>
            <a:ext cx="8657552" cy="683635"/>
          </a:xfrm>
        </p:spPr>
        <p:txBody>
          <a:bodyPr>
            <a:normAutofit/>
          </a:bodyPr>
          <a:lstStyle>
            <a:lvl1pPr algn="l">
              <a:defRPr sz="2400" b="0" i="0" cap="all">
                <a:solidFill>
                  <a:schemeClr val="bg2"/>
                </a:solidFill>
              </a:defRPr>
            </a:lvl1pPr>
          </a:lstStyle>
          <a:p>
            <a:r>
              <a:rPr lang="en-US"/>
              <a:t>Click to edit Master title style</a:t>
            </a:r>
            <a:endParaRPr lang="en-US" dirty="0"/>
          </a:p>
        </p:txBody>
      </p:sp>
      <p:sp>
        <p:nvSpPr>
          <p:cNvPr id="5" name="Text Placeholder 10"/>
          <p:cNvSpPr>
            <a:spLocks noGrp="1"/>
          </p:cNvSpPr>
          <p:nvPr>
            <p:ph type="body" sz="quarter" idx="10"/>
          </p:nvPr>
        </p:nvSpPr>
        <p:spPr>
          <a:xfrm>
            <a:off x="609601" y="1154546"/>
            <a:ext cx="8657167" cy="490653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12"/>
          <p:cNvSpPr>
            <a:spLocks noGrp="1"/>
          </p:cNvSpPr>
          <p:nvPr>
            <p:ph type="pic" sz="quarter" idx="11"/>
          </p:nvPr>
        </p:nvSpPr>
        <p:spPr>
          <a:xfrm>
            <a:off x="9774768" y="0"/>
            <a:ext cx="2417233" cy="1639888"/>
          </a:xfrm>
        </p:spPr>
        <p:txBody>
          <a:bodyPr rtlCol="0">
            <a:normAutofit/>
          </a:bodyPr>
          <a:lstStyle/>
          <a:p>
            <a:pPr lvl="0"/>
            <a:r>
              <a:rPr lang="en-US" noProof="0"/>
              <a:t>Drag picture to placeholder or click icon to add</a:t>
            </a:r>
          </a:p>
        </p:txBody>
      </p:sp>
      <p:sp>
        <p:nvSpPr>
          <p:cNvPr id="7" name="Picture Placeholder 14"/>
          <p:cNvSpPr>
            <a:spLocks noGrp="1"/>
          </p:cNvSpPr>
          <p:nvPr>
            <p:ph type="pic" sz="quarter" idx="12"/>
          </p:nvPr>
        </p:nvSpPr>
        <p:spPr>
          <a:xfrm>
            <a:off x="9774768" y="1708440"/>
            <a:ext cx="2417233" cy="2332038"/>
          </a:xfrm>
        </p:spPr>
        <p:txBody>
          <a:bodyPr rtlCol="0">
            <a:normAutofit/>
          </a:bodyPr>
          <a:lstStyle/>
          <a:p>
            <a:pPr lvl="0"/>
            <a:r>
              <a:rPr lang="en-US" noProof="0"/>
              <a:t>Drag picture to placeholder or click icon to add</a:t>
            </a:r>
          </a:p>
        </p:txBody>
      </p:sp>
      <p:sp>
        <p:nvSpPr>
          <p:cNvPr id="8" name="Picture Placeholder 16"/>
          <p:cNvSpPr>
            <a:spLocks noGrp="1"/>
          </p:cNvSpPr>
          <p:nvPr>
            <p:ph type="pic" sz="quarter" idx="13"/>
          </p:nvPr>
        </p:nvSpPr>
        <p:spPr>
          <a:xfrm>
            <a:off x="9774768" y="4122305"/>
            <a:ext cx="2417233" cy="2281238"/>
          </a:xfrm>
        </p:spPr>
        <p:txBody>
          <a:bodyPr rtlCol="0">
            <a:normAutofit/>
          </a:bodyPr>
          <a:lstStyle/>
          <a:p>
            <a:pPr lvl="0"/>
            <a:r>
              <a:rPr lang="en-US" noProof="0"/>
              <a:t>Drag picture to placeholder or click icon to add</a:t>
            </a:r>
            <a:endParaRPr lang="en-US" noProof="0" dirty="0"/>
          </a:p>
        </p:txBody>
      </p:sp>
    </p:spTree>
    <p:extLst>
      <p:ext uri="{BB962C8B-B14F-4D97-AF65-F5344CB8AC3E}">
        <p14:creationId xmlns:p14="http://schemas.microsoft.com/office/powerpoint/2010/main" val="8631063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028" name="Group 7"/>
          <p:cNvGrpSpPr>
            <a:grpSpLocks/>
          </p:cNvGrpSpPr>
          <p:nvPr/>
        </p:nvGrpSpPr>
        <p:grpSpPr bwMode="auto">
          <a:xfrm>
            <a:off x="1" y="6450776"/>
            <a:ext cx="12203936" cy="415057"/>
            <a:chOff x="126124" y="6360379"/>
            <a:chExt cx="9091992" cy="504457"/>
          </a:xfrm>
        </p:grpSpPr>
        <p:sp>
          <p:nvSpPr>
            <p:cNvPr id="9" name="Rectangle 8"/>
            <p:cNvSpPr/>
            <p:nvPr userDrawn="1"/>
          </p:nvSpPr>
          <p:spPr>
            <a:xfrm>
              <a:off x="126124" y="6363184"/>
              <a:ext cx="8680743" cy="501652"/>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grpSp>
          <p:nvGrpSpPr>
            <p:cNvPr id="1031" name="Group 9"/>
            <p:cNvGrpSpPr>
              <a:grpSpLocks/>
            </p:cNvGrpSpPr>
            <p:nvPr/>
          </p:nvGrpSpPr>
          <p:grpSpPr bwMode="auto">
            <a:xfrm>
              <a:off x="8817821" y="6360379"/>
              <a:ext cx="400295" cy="501650"/>
              <a:chOff x="-682839" y="6360379"/>
              <a:chExt cx="8484472" cy="501650"/>
            </a:xfrm>
          </p:grpSpPr>
          <p:sp>
            <p:nvSpPr>
              <p:cNvPr id="11" name="Rectangle 10"/>
              <p:cNvSpPr/>
              <p:nvPr/>
            </p:nvSpPr>
            <p:spPr>
              <a:xfrm>
                <a:off x="6321173" y="6360379"/>
                <a:ext cx="1480460" cy="501650"/>
              </a:xfrm>
              <a:prstGeom prst="rect">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sp>
            <p:nvSpPr>
              <p:cNvPr id="12" name="Rectangle 11"/>
              <p:cNvSpPr/>
              <p:nvPr/>
            </p:nvSpPr>
            <p:spPr>
              <a:xfrm>
                <a:off x="4572123" y="6360379"/>
                <a:ext cx="1480439" cy="501650"/>
              </a:xfrm>
              <a:prstGeom prst="rect">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sp>
            <p:nvSpPr>
              <p:cNvPr id="13" name="Rectangle 12"/>
              <p:cNvSpPr/>
              <p:nvPr/>
            </p:nvSpPr>
            <p:spPr>
              <a:xfrm>
                <a:off x="2789407" y="6360379"/>
                <a:ext cx="1514105" cy="501650"/>
              </a:xfrm>
              <a:prstGeom prst="rect">
                <a:avLst/>
              </a:prstGeom>
              <a:solidFill>
                <a:schemeClr val="accent4"/>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sp>
            <p:nvSpPr>
              <p:cNvPr id="14" name="Rectangle 13"/>
              <p:cNvSpPr/>
              <p:nvPr/>
            </p:nvSpPr>
            <p:spPr>
              <a:xfrm>
                <a:off x="1040335" y="6360379"/>
                <a:ext cx="1480460" cy="501650"/>
              </a:xfrm>
              <a:prstGeom prst="rect">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sp>
            <p:nvSpPr>
              <p:cNvPr id="15" name="Rectangle 14"/>
              <p:cNvSpPr/>
              <p:nvPr/>
            </p:nvSpPr>
            <p:spPr>
              <a:xfrm>
                <a:off x="-682839" y="6360379"/>
                <a:ext cx="1480439" cy="501650"/>
              </a:xfrm>
              <a:prstGeom prst="rect">
                <a:avLst/>
              </a:pr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grpSp>
      </p:grpSp>
    </p:spTree>
    <p:extLst>
      <p:ext uri="{BB962C8B-B14F-4D97-AF65-F5344CB8AC3E}">
        <p14:creationId xmlns:p14="http://schemas.microsoft.com/office/powerpoint/2010/main" val="6727920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Lst>
  <p:hf hdr="0" ftr="0" dt="0"/>
  <p:txStyles>
    <p:titleStyle>
      <a:lvl1pPr algn="l" defTabSz="457200" rtl="0" eaLnBrk="1" fontAlgn="base" hangingPunct="1">
        <a:spcBef>
          <a:spcPct val="0"/>
        </a:spcBef>
        <a:spcAft>
          <a:spcPct val="0"/>
        </a:spcAft>
        <a:defRPr sz="3600" kern="1200">
          <a:solidFill>
            <a:schemeClr val="tx1"/>
          </a:solidFill>
          <a:latin typeface="+mj-lt"/>
          <a:ea typeface="ＭＳ Ｐゴシック" charset="0"/>
          <a:cs typeface="ＭＳ Ｐゴシック" charset="0"/>
        </a:defRPr>
      </a:lvl1pPr>
      <a:lvl2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2pPr>
      <a:lvl3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3pPr>
      <a:lvl4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4pPr>
      <a:lvl5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5pPr>
      <a:lvl6pPr marL="4572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6pPr>
      <a:lvl7pPr marL="9144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7pPr>
      <a:lvl8pPr marL="13716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8pPr>
      <a:lvl9pPr marL="18288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9pPr>
    </p:titleStyle>
    <p:bodyStyle>
      <a:lvl1pPr algn="l" defTabSz="457200" rtl="0" eaLnBrk="1" fontAlgn="base" hangingPunct="1">
        <a:spcBef>
          <a:spcPct val="20000"/>
        </a:spcBef>
        <a:spcAft>
          <a:spcPct val="0"/>
        </a:spcAft>
        <a:defRPr sz="25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19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16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14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9.jpeg"/><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0.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0.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20.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8.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0.xml"/><Relationship Id="rId1" Type="http://schemas.openxmlformats.org/officeDocument/2006/relationships/slideLayout" Target="../slideLayouts/slideLayout1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s://411.ca/blog/uncategorized/influencers-use-positive-leadership/" TargetMode="External"/><Relationship Id="rId2" Type="http://schemas.openxmlformats.org/officeDocument/2006/relationships/image" Target="../media/image23.jpg"/><Relationship Id="rId1" Type="http://schemas.openxmlformats.org/officeDocument/2006/relationships/slideLayout" Target="../slideLayouts/slideLayout17.xml"/><Relationship Id="rId4" Type="http://schemas.openxmlformats.org/officeDocument/2006/relationships/hyperlink" Target="https://creativecommons.org/licenses/by/3.0/"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1.xml"/><Relationship Id="rId1" Type="http://schemas.openxmlformats.org/officeDocument/2006/relationships/slideLayout" Target="../slideLayouts/slideLayout17.xml"/><Relationship Id="rId4" Type="http://schemas.openxmlformats.org/officeDocument/2006/relationships/hyperlink" Target="http://people-equation.com/why-empowering-your-sales-team-is-good-business/"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2.xml"/><Relationship Id="rId1" Type="http://schemas.openxmlformats.org/officeDocument/2006/relationships/slideLayout" Target="../slideLayouts/slideLayout17.xml"/><Relationship Id="rId4" Type="http://schemas.openxmlformats.org/officeDocument/2006/relationships/hyperlink" Target="http://people-equation.com/why-empowering-your-sales-team-is-good-business/"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21.xml"/><Relationship Id="rId5" Type="http://schemas.openxmlformats.org/officeDocument/2006/relationships/image" Target="../media/image29.png"/><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2" Type="http://schemas.openxmlformats.org/officeDocument/2006/relationships/hyperlink" Target="https://www.carli.illinois.edu/curriculum-guide" TargetMode="External"/><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4.xml"/><Relationship Id="rId1" Type="http://schemas.openxmlformats.org/officeDocument/2006/relationships/slideLayout" Target="../slideLayouts/slideLayout17.xml"/><Relationship Id="rId6" Type="http://schemas.openxmlformats.org/officeDocument/2006/relationships/hyperlink" Target="mailto:ljanicke@illinois.edu" TargetMode="External"/><Relationship Id="rId5" Type="http://schemas.openxmlformats.org/officeDocument/2006/relationships/hyperlink" Target="mailto:abcraig@uillinois.edu" TargetMode="External"/><Relationship Id="rId4" Type="http://schemas.openxmlformats.org/officeDocument/2006/relationships/hyperlink" Target="mailto:dmcmpbll@uillinois.edu"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7.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 descr="Institute of Museum and Library Services logo">
            <a:extLst>
              <a:ext uri="{FF2B5EF4-FFF2-40B4-BE49-F238E27FC236}">
                <a16:creationId xmlns:a16="http://schemas.microsoft.com/office/drawing/2014/main" id="{C11B2BE3-5C04-C94D-9E65-52B595BCA5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7218" y="3487909"/>
            <a:ext cx="4321175" cy="196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TextBox 2">
            <a:extLst>
              <a:ext uri="{FF2B5EF4-FFF2-40B4-BE49-F238E27FC236}">
                <a16:creationId xmlns:a16="http://schemas.microsoft.com/office/drawing/2014/main" id="{10718DD4-0AE7-B341-AE90-C38286FE87A8}"/>
              </a:ext>
            </a:extLst>
          </p:cNvPr>
          <p:cNvSpPr txBox="1">
            <a:spLocks noChangeArrowheads="1"/>
          </p:cNvSpPr>
          <p:nvPr/>
        </p:nvSpPr>
        <p:spPr bwMode="auto">
          <a:xfrm>
            <a:off x="6299855" y="5453234"/>
            <a:ext cx="60436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fontAlgn="base">
              <a:spcBef>
                <a:spcPct val="0"/>
              </a:spcBef>
              <a:spcAft>
                <a:spcPct val="0"/>
              </a:spcAft>
              <a:defRPr>
                <a:solidFill>
                  <a:schemeClr val="tx1"/>
                </a:solidFill>
                <a:latin typeface="Times New Roman" panose="02020603050405020304" pitchFamily="18" charset="0"/>
              </a:defRPr>
            </a:lvl6pPr>
            <a:lvl7pPr marL="2971800" indent="-228600" fontAlgn="base">
              <a:spcBef>
                <a:spcPct val="0"/>
              </a:spcBef>
              <a:spcAft>
                <a:spcPct val="0"/>
              </a:spcAft>
              <a:defRPr>
                <a:solidFill>
                  <a:schemeClr val="tx1"/>
                </a:solidFill>
                <a:latin typeface="Times New Roman" panose="02020603050405020304" pitchFamily="18" charset="0"/>
              </a:defRPr>
            </a:lvl7pPr>
            <a:lvl8pPr marL="3429000" indent="-228600" fontAlgn="base">
              <a:spcBef>
                <a:spcPct val="0"/>
              </a:spcBef>
              <a:spcAft>
                <a:spcPct val="0"/>
              </a:spcAft>
              <a:defRPr>
                <a:solidFill>
                  <a:schemeClr val="tx1"/>
                </a:solidFill>
                <a:latin typeface="Times New Roman" panose="02020603050405020304" pitchFamily="18" charset="0"/>
              </a:defRPr>
            </a:lvl8pPr>
            <a:lvl9pPr marL="3886200" indent="-228600" fontAlgn="base">
              <a:spcBef>
                <a:spcPct val="0"/>
              </a:spcBef>
              <a:spcAft>
                <a:spcPct val="0"/>
              </a:spcAft>
              <a:defRPr>
                <a:solidFill>
                  <a:schemeClr val="tx1"/>
                </a:solidFill>
                <a:latin typeface="Times New Roman" panose="02020603050405020304" pitchFamily="18" charset="0"/>
              </a:defRPr>
            </a:lvl9pPr>
          </a:lstStyle>
          <a:p>
            <a:pPr algn="ctr" eaLnBrk="1" hangingPunct="1"/>
            <a:r>
              <a:rPr lang="en-US" altLang="en-US" sz="1600" dirty="0">
                <a:solidFill>
                  <a:srgbClr val="592C5F"/>
                </a:solidFill>
              </a:rPr>
              <a:t>This project was made possible in part by </a:t>
            </a:r>
          </a:p>
          <a:p>
            <a:pPr algn="ctr" eaLnBrk="1" hangingPunct="1"/>
            <a:r>
              <a:rPr lang="en-US" altLang="en-US" sz="1600" dirty="0">
                <a:solidFill>
                  <a:srgbClr val="592C5F"/>
                </a:solidFill>
              </a:rPr>
              <a:t>the Institute of Museum and Library Services, </a:t>
            </a:r>
          </a:p>
          <a:p>
            <a:pPr algn="ctr" eaLnBrk="1" hangingPunct="1"/>
            <a:r>
              <a:rPr lang="en-US" altLang="en-US" sz="1600" dirty="0">
                <a:solidFill>
                  <a:srgbClr val="592C5F"/>
                </a:solidFill>
              </a:rPr>
              <a:t>Grant Number RE-95-18-0084-18</a:t>
            </a:r>
          </a:p>
        </p:txBody>
      </p:sp>
      <p:sp>
        <p:nvSpPr>
          <p:cNvPr id="7" name="TextBox 6"/>
          <p:cNvSpPr txBox="1"/>
          <p:nvPr/>
        </p:nvSpPr>
        <p:spPr>
          <a:xfrm>
            <a:off x="1680835" y="3502761"/>
            <a:ext cx="3053882" cy="584775"/>
          </a:xfrm>
          <a:prstGeom prst="rect">
            <a:avLst/>
          </a:prstGeom>
          <a:noFill/>
        </p:spPr>
        <p:txBody>
          <a:bodyPr wrap="square" rtlCol="0">
            <a:spAutoFit/>
          </a:bodyPr>
          <a:lstStyle/>
          <a:p>
            <a:pPr algn="ctr"/>
            <a:r>
              <a:rPr lang="en-US" sz="3200" dirty="0">
                <a:solidFill>
                  <a:schemeClr val="bg1"/>
                </a:solidFill>
                <a:latin typeface="+mj-lt"/>
              </a:rPr>
              <a:t>Feb. 23, 2023</a:t>
            </a:r>
          </a:p>
        </p:txBody>
      </p:sp>
      <p:sp>
        <p:nvSpPr>
          <p:cNvPr id="2" name="TextBox 1"/>
          <p:cNvSpPr txBox="1"/>
          <p:nvPr/>
        </p:nvSpPr>
        <p:spPr>
          <a:xfrm>
            <a:off x="7296855" y="2425981"/>
            <a:ext cx="4049612" cy="1015663"/>
          </a:xfrm>
          <a:prstGeom prst="rect">
            <a:avLst/>
          </a:prstGeom>
          <a:noFill/>
        </p:spPr>
        <p:txBody>
          <a:bodyPr wrap="square" rtlCol="0">
            <a:spAutoFit/>
          </a:bodyPr>
          <a:lstStyle/>
          <a:p>
            <a:pPr algn="ctr"/>
            <a:r>
              <a:rPr lang="en-US" sz="2000" b="1" dirty="0">
                <a:latin typeface="+mj-lt"/>
              </a:rPr>
              <a:t>CARLI Counts Curriculum</a:t>
            </a:r>
          </a:p>
          <a:p>
            <a:pPr algn="ctr"/>
            <a:r>
              <a:rPr lang="en-US" sz="2000" b="1" dirty="0">
                <a:latin typeface="+mj-lt"/>
              </a:rPr>
              <a:t>Release Party</a:t>
            </a:r>
          </a:p>
          <a:p>
            <a:pPr algn="ctr"/>
            <a:r>
              <a:rPr lang="en-US" sz="2000" b="1" dirty="0">
                <a:latin typeface="+mj-lt"/>
              </a:rPr>
              <a:t>February 23, 2023</a:t>
            </a:r>
            <a:endParaRPr lang="en-US" sz="2000" dirty="0">
              <a:latin typeface="+mj-lt"/>
            </a:endParaRPr>
          </a:p>
        </p:txBody>
      </p:sp>
      <p:pic>
        <p:nvPicPr>
          <p:cNvPr id="4" name="Picture 3" descr="Three CARLI Counts collaborators at a table with markers and a large paper tablet.">
            <a:extLst>
              <a:ext uri="{FF2B5EF4-FFF2-40B4-BE49-F238E27FC236}">
                <a16:creationId xmlns:a16="http://schemas.microsoft.com/office/drawing/2014/main" id="{3E7F2F2E-96E8-1EC8-EC6E-C12F856EBEF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9742" t="26702" r="6017" b="7861"/>
          <a:stretch/>
        </p:blipFill>
        <p:spPr>
          <a:xfrm>
            <a:off x="455268" y="2732064"/>
            <a:ext cx="6204935" cy="3213270"/>
          </a:xfrm>
          <a:prstGeom prst="rect">
            <a:avLst/>
          </a:prstGeom>
          <a:ln>
            <a:noFill/>
          </a:ln>
          <a:effectLst>
            <a:softEdge rad="127000"/>
          </a:effectLst>
        </p:spPr>
      </p:pic>
      <p:pic>
        <p:nvPicPr>
          <p:cNvPr id="9" name="Content Placeholder 3" descr="Logo for CARLI Counts: Analytics and Advocacy for Service Development ">
            <a:extLst>
              <a:ext uri="{FF2B5EF4-FFF2-40B4-BE49-F238E27FC236}">
                <a16:creationId xmlns:a16="http://schemas.microsoft.com/office/drawing/2014/main" id="{5E6621B6-CF21-99E7-1BE4-8A40012A519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2707" r="5891" b="2"/>
          <a:stretch>
            <a:fillRect/>
          </a:stretch>
        </p:blipFill>
        <p:spPr bwMode="auto">
          <a:xfrm>
            <a:off x="288925" y="669587"/>
            <a:ext cx="11614150" cy="1770062"/>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480336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CARLI Counts Grant Deliverables</a:t>
            </a:r>
          </a:p>
        </p:txBody>
      </p:sp>
      <p:sp>
        <p:nvSpPr>
          <p:cNvPr id="4" name="Content Placeholder 3"/>
          <p:cNvSpPr>
            <a:spLocks noGrp="1"/>
          </p:cNvSpPr>
          <p:nvPr>
            <p:ph idx="1"/>
          </p:nvPr>
        </p:nvSpPr>
        <p:spPr/>
        <p:txBody>
          <a:bodyPr/>
          <a:lstStyle/>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A portfolio of local case studies and team posters.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An evaluation of the collective statewide impact of the program.</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A replicable state/regional training model for equipping librarians to be campus leaders in assessing library impact on student learning and success.</a:t>
            </a:r>
          </a:p>
        </p:txBody>
      </p:sp>
      <p:sp>
        <p:nvSpPr>
          <p:cNvPr id="2" name="Oval 1">
            <a:extLst>
              <a:ext uri="{FF2B5EF4-FFF2-40B4-BE49-F238E27FC236}">
                <a16:creationId xmlns:a16="http://schemas.microsoft.com/office/drawing/2014/main" id="{B5AC3F9C-95C8-D64A-227A-AB805CE5B4C5}"/>
              </a:ext>
            </a:extLst>
          </p:cNvPr>
          <p:cNvSpPr/>
          <p:nvPr/>
        </p:nvSpPr>
        <p:spPr>
          <a:xfrm>
            <a:off x="327546" y="3261808"/>
            <a:ext cx="11241406" cy="2581025"/>
          </a:xfrm>
          <a:prstGeom prst="ellipse">
            <a:avLst/>
          </a:prstGeom>
          <a:noFill/>
          <a:ln w="60325">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33820636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36D0439-5AC5-ED74-5258-978F224C1353}"/>
              </a:ext>
            </a:extLst>
          </p:cNvPr>
          <p:cNvSpPr>
            <a:spLocks noGrp="1"/>
          </p:cNvSpPr>
          <p:nvPr>
            <p:ph type="ctrTitle"/>
          </p:nvPr>
        </p:nvSpPr>
        <p:spPr/>
        <p:txBody>
          <a:bodyPr>
            <a:normAutofit/>
          </a:bodyPr>
          <a:lstStyle/>
          <a:p>
            <a:r>
              <a:rPr lang="en-US" dirty="0"/>
              <a:t>CARLI Counts</a:t>
            </a:r>
          </a:p>
        </p:txBody>
      </p:sp>
      <p:sp>
        <p:nvSpPr>
          <p:cNvPr id="7" name="Subtitle 6">
            <a:extLst>
              <a:ext uri="{FF2B5EF4-FFF2-40B4-BE49-F238E27FC236}">
                <a16:creationId xmlns:a16="http://schemas.microsoft.com/office/drawing/2014/main" id="{8820ED83-986C-46F2-9D3F-F409B2C26741}"/>
              </a:ext>
            </a:extLst>
          </p:cNvPr>
          <p:cNvSpPr>
            <a:spLocks noGrp="1"/>
          </p:cNvSpPr>
          <p:nvPr>
            <p:ph type="subTitle" idx="1"/>
          </p:nvPr>
        </p:nvSpPr>
        <p:spPr>
          <a:xfrm>
            <a:off x="1286944" y="3500407"/>
            <a:ext cx="9753600" cy="987225"/>
          </a:xfrm>
        </p:spPr>
        <p:txBody>
          <a:bodyPr>
            <a:normAutofit fontScale="92500"/>
          </a:bodyPr>
          <a:lstStyle/>
          <a:p>
            <a:r>
              <a:rPr lang="en-US" dirty="0"/>
              <a:t>Curricular Components and Instructional Design</a:t>
            </a:r>
          </a:p>
        </p:txBody>
      </p:sp>
    </p:spTree>
    <p:extLst>
      <p:ext uri="{BB962C8B-B14F-4D97-AF65-F5344CB8AC3E}">
        <p14:creationId xmlns:p14="http://schemas.microsoft.com/office/powerpoint/2010/main" val="37137408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5928F-70BA-60DB-29D4-BC6473F3F525}"/>
              </a:ext>
            </a:extLst>
          </p:cNvPr>
          <p:cNvSpPr>
            <a:spLocks noGrp="1"/>
          </p:cNvSpPr>
          <p:nvPr>
            <p:ph type="title"/>
          </p:nvPr>
        </p:nvSpPr>
        <p:spPr>
          <a:xfrm>
            <a:off x="609600" y="521360"/>
            <a:ext cx="10972800" cy="1143000"/>
          </a:xfrm>
        </p:spPr>
        <p:txBody>
          <a:bodyPr/>
          <a:lstStyle/>
          <a:p>
            <a:pPr algn="ctr"/>
            <a:r>
              <a:rPr lang="en-US" dirty="0"/>
              <a:t>Foundational Theories</a:t>
            </a:r>
          </a:p>
        </p:txBody>
      </p:sp>
      <p:graphicFrame>
        <p:nvGraphicFramePr>
          <p:cNvPr id="4" name="Content Placeholder 3">
            <a:extLst>
              <a:ext uri="{FF2B5EF4-FFF2-40B4-BE49-F238E27FC236}">
                <a16:creationId xmlns:a16="http://schemas.microsoft.com/office/drawing/2014/main" id="{77E6057A-C65A-90A6-8E9A-D2FFCCE00597}"/>
              </a:ext>
            </a:extLst>
          </p:cNvPr>
          <p:cNvGraphicFramePr>
            <a:graphicFrameLocks noGrp="1"/>
          </p:cNvGraphicFramePr>
          <p:nvPr>
            <p:ph idx="1"/>
            <p:extLst>
              <p:ext uri="{D42A27DB-BD31-4B8C-83A1-F6EECF244321}">
                <p14:modId xmlns:p14="http://schemas.microsoft.com/office/powerpoint/2010/main" val="3762210826"/>
              </p:ext>
            </p:extLst>
          </p:nvPr>
        </p:nvGraphicFramePr>
        <p:xfrm>
          <a:off x="944380" y="2023671"/>
          <a:ext cx="10398177" cy="39274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248175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634340" y="6455229"/>
            <a:ext cx="6917343" cy="369332"/>
          </a:xfrm>
          <a:prstGeom prst="rect">
            <a:avLst/>
          </a:prstGeom>
          <a:noFill/>
        </p:spPr>
        <p:txBody>
          <a:bodyPr wrap="none" rtlCol="0">
            <a:spAutoFit/>
          </a:bodyPr>
          <a:lstStyle/>
          <a:p>
            <a:pPr algn="ctr"/>
            <a:r>
              <a:rPr lang="en-US" dirty="0">
                <a:solidFill>
                  <a:schemeClr val="bg1"/>
                </a:solidFill>
                <a:latin typeface="+mj-lt"/>
              </a:rPr>
              <a:t>http://wenger-trayner.com/introduction-to-communities-of-practice/</a:t>
            </a:r>
          </a:p>
        </p:txBody>
      </p:sp>
      <p:pic>
        <p:nvPicPr>
          <p:cNvPr id="2" name="Picture 1" descr="Two participants standing and talking.">
            <a:extLst>
              <a:ext uri="{FF2B5EF4-FFF2-40B4-BE49-F238E27FC236}">
                <a16:creationId xmlns:a16="http://schemas.microsoft.com/office/drawing/2014/main" id="{E2E0ABC2-8840-875E-1F32-C409F462E0B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6728361" y="1721624"/>
            <a:ext cx="5044305" cy="3783229"/>
          </a:xfrm>
          <a:prstGeom prst="rect">
            <a:avLst/>
          </a:prstGeom>
          <a:ln>
            <a:noFill/>
          </a:ln>
          <a:effectLst>
            <a:outerShdw blurRad="292100" dist="139700" dir="2700000" algn="tl" rotWithShape="0">
              <a:srgbClr val="333333">
                <a:alpha val="65000"/>
              </a:srgbClr>
            </a:outerShdw>
            <a:softEdge rad="127000"/>
          </a:effectLst>
        </p:spPr>
      </p:pic>
      <p:sp>
        <p:nvSpPr>
          <p:cNvPr id="4" name="Content Placeholder 3">
            <a:extLst>
              <a:ext uri="{FF2B5EF4-FFF2-40B4-BE49-F238E27FC236}">
                <a16:creationId xmlns:a16="http://schemas.microsoft.com/office/drawing/2014/main" id="{D5373E66-44E5-10C7-BF2D-BE6F39352D75}"/>
              </a:ext>
            </a:extLst>
          </p:cNvPr>
          <p:cNvSpPr>
            <a:spLocks noGrp="1"/>
          </p:cNvSpPr>
          <p:nvPr>
            <p:ph idx="1"/>
          </p:nvPr>
        </p:nvSpPr>
        <p:spPr>
          <a:xfrm>
            <a:off x="623048" y="1578197"/>
            <a:ext cx="6116419" cy="4596691"/>
          </a:xfrm>
        </p:spPr>
        <p:txBody>
          <a:bodyPr/>
          <a:lstStyle/>
          <a:p>
            <a:pPr algn="ctr"/>
            <a:r>
              <a:rPr lang="en-US" sz="2800" b="0" i="0" dirty="0">
                <a:latin typeface="+mj-lt"/>
              </a:rPr>
              <a:t>“Communities of practice are groups of people who share a concern or a passion for something they do and learn how to do it better as they interact regularly.”</a:t>
            </a:r>
            <a:endParaRPr lang="en-US" sz="2800" dirty="0">
              <a:latin typeface="+mj-lt"/>
            </a:endParaRPr>
          </a:p>
          <a:p>
            <a:endParaRPr lang="en-US" dirty="0"/>
          </a:p>
        </p:txBody>
      </p:sp>
    </p:spTree>
    <p:extLst>
      <p:ext uri="{BB962C8B-B14F-4D97-AF65-F5344CB8AC3E}">
        <p14:creationId xmlns:p14="http://schemas.microsoft.com/office/powerpoint/2010/main" val="25306493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AE84A-2AAB-6342-9E9A-DDAF81C4DB4A}"/>
              </a:ext>
            </a:extLst>
          </p:cNvPr>
          <p:cNvSpPr>
            <a:spLocks noGrp="1"/>
          </p:cNvSpPr>
          <p:nvPr>
            <p:ph type="title"/>
          </p:nvPr>
        </p:nvSpPr>
        <p:spPr/>
        <p:txBody>
          <a:bodyPr/>
          <a:lstStyle/>
          <a:p>
            <a:r>
              <a:rPr lang="en-US" dirty="0"/>
              <a:t>Action Research</a:t>
            </a:r>
          </a:p>
        </p:txBody>
      </p:sp>
      <p:grpSp>
        <p:nvGrpSpPr>
          <p:cNvPr id="7" name="Group 6">
            <a:extLst>
              <a:ext uri="{FF2B5EF4-FFF2-40B4-BE49-F238E27FC236}">
                <a16:creationId xmlns:a16="http://schemas.microsoft.com/office/drawing/2014/main" id="{6CAE06F3-2298-3043-A191-322FE47E35FB}"/>
              </a:ext>
            </a:extLst>
          </p:cNvPr>
          <p:cNvGrpSpPr/>
          <p:nvPr/>
        </p:nvGrpSpPr>
        <p:grpSpPr>
          <a:xfrm>
            <a:off x="1365386" y="1773263"/>
            <a:ext cx="9418320" cy="4509118"/>
            <a:chOff x="1151665" y="1773264"/>
            <a:chExt cx="9418320" cy="4509118"/>
          </a:xfrm>
        </p:grpSpPr>
        <p:sp>
          <p:nvSpPr>
            <p:cNvPr id="4" name="Rounded Rectangle 3">
              <a:extLst>
                <a:ext uri="{FF2B5EF4-FFF2-40B4-BE49-F238E27FC236}">
                  <a16:creationId xmlns:a16="http://schemas.microsoft.com/office/drawing/2014/main" id="{01452B99-C0F3-5D4E-A35D-0CB73F254139}"/>
                </a:ext>
              </a:extLst>
            </p:cNvPr>
            <p:cNvSpPr/>
            <p:nvPr/>
          </p:nvSpPr>
          <p:spPr>
            <a:xfrm>
              <a:off x="1151665" y="1773264"/>
              <a:ext cx="9418320" cy="3760341"/>
            </a:xfrm>
            <a:prstGeom prst="roundRect">
              <a:avLst/>
            </a:prstGeom>
            <a:ln w="76200"/>
          </p:spPr>
          <p:style>
            <a:lnRef idx="2">
              <a:schemeClr val="accent4"/>
            </a:lnRef>
            <a:fillRef idx="1">
              <a:schemeClr val="lt1"/>
            </a:fillRef>
            <a:effectRef idx="0">
              <a:schemeClr val="accent4"/>
            </a:effectRef>
            <a:fontRef idx="minor">
              <a:schemeClr val="dk1"/>
            </a:fontRef>
          </p:style>
          <p:txBody>
            <a:bodyPr rtlCol="0" anchor="ctr"/>
            <a:lstStyle/>
            <a:p>
              <a:pPr algn="ctr"/>
              <a:r>
                <a:rPr lang="en-US" sz="2400" dirty="0">
                  <a:latin typeface="+mj-lt"/>
                </a:rPr>
                <a:t>“A participatory, democratic process concerned with developing practical knowing in the pursuit of worthwhile human purposes, grounded in a participatory worldview … It seeks to bring together action and reflection, theory and practice, in participation with others, in the pursuit of practical solutions to issues of pressing concern to people, and more generally the flourishing of individual persons and their communities.”</a:t>
              </a:r>
            </a:p>
          </p:txBody>
        </p:sp>
        <p:sp>
          <p:nvSpPr>
            <p:cNvPr id="6" name="TextBox 5">
              <a:extLst>
                <a:ext uri="{FF2B5EF4-FFF2-40B4-BE49-F238E27FC236}">
                  <a16:creationId xmlns:a16="http://schemas.microsoft.com/office/drawing/2014/main" id="{3A5A6BA4-D84F-3A43-8277-F70FC737E715}"/>
                </a:ext>
              </a:extLst>
            </p:cNvPr>
            <p:cNvSpPr txBox="1"/>
            <p:nvPr/>
          </p:nvSpPr>
          <p:spPr>
            <a:xfrm>
              <a:off x="2162433" y="6005383"/>
              <a:ext cx="8390238" cy="276999"/>
            </a:xfrm>
            <a:prstGeom prst="rect">
              <a:avLst/>
            </a:prstGeom>
            <a:noFill/>
          </p:spPr>
          <p:txBody>
            <a:bodyPr wrap="square" rtlCol="0">
              <a:spAutoFit/>
            </a:bodyPr>
            <a:lstStyle/>
            <a:p>
              <a:pPr algn="ctr"/>
              <a:r>
                <a:rPr lang="en-US" sz="1200" dirty="0"/>
                <a:t>Peter Reason and Hilary Bradbury, Handbook of Action Research (London: SAGE Publications, 2006)</a:t>
              </a:r>
            </a:p>
          </p:txBody>
        </p:sp>
      </p:grpSp>
    </p:spTree>
    <p:extLst>
      <p:ext uri="{BB962C8B-B14F-4D97-AF65-F5344CB8AC3E}">
        <p14:creationId xmlns:p14="http://schemas.microsoft.com/office/powerpoint/2010/main" val="11107291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324651901"/>
              </p:ext>
            </p:extLst>
          </p:nvPr>
        </p:nvGraphicFramePr>
        <p:xfrm>
          <a:off x="1036639" y="671512"/>
          <a:ext cx="10207624" cy="5629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1357319" y="6529385"/>
            <a:ext cx="9444037" cy="369332"/>
          </a:xfrm>
          <a:prstGeom prst="rect">
            <a:avLst/>
          </a:prstGeom>
          <a:noFill/>
        </p:spPr>
        <p:txBody>
          <a:bodyPr wrap="square" rtlCol="0">
            <a:spAutoFit/>
          </a:bodyPr>
          <a:lstStyle/>
          <a:p>
            <a:pPr algn="ctr"/>
            <a:r>
              <a:rPr lang="en-US" dirty="0">
                <a:solidFill>
                  <a:schemeClr val="bg1"/>
                </a:solidFill>
                <a:latin typeface="+mj-lt"/>
              </a:rPr>
              <a:t>https://ssir.org/articles/entry/collective_impact</a:t>
            </a:r>
          </a:p>
        </p:txBody>
      </p:sp>
    </p:spTree>
    <p:extLst>
      <p:ext uri="{BB962C8B-B14F-4D97-AF65-F5344CB8AC3E}">
        <p14:creationId xmlns:p14="http://schemas.microsoft.com/office/powerpoint/2010/main" val="6816123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469508"/>
            <a:ext cx="10972800" cy="1143000"/>
          </a:xfrm>
        </p:spPr>
        <p:txBody>
          <a:bodyPr/>
          <a:lstStyle/>
          <a:p>
            <a:pPr algn="ctr"/>
            <a:r>
              <a:rPr lang="en-US" sz="4000" dirty="0"/>
              <a:t>Value of Academic Libraries </a:t>
            </a:r>
          </a:p>
        </p:txBody>
      </p:sp>
      <p:sp>
        <p:nvSpPr>
          <p:cNvPr id="6" name="Content Placeholder 5"/>
          <p:cNvSpPr>
            <a:spLocks noGrp="1"/>
          </p:cNvSpPr>
          <p:nvPr>
            <p:ph idx="4294967295"/>
          </p:nvPr>
        </p:nvSpPr>
        <p:spPr>
          <a:xfrm>
            <a:off x="776281" y="1612508"/>
            <a:ext cx="6378575" cy="4597400"/>
          </a:xfrm>
        </p:spPr>
        <p:txBody>
          <a:bodyPr/>
          <a:lstStyle/>
          <a:p>
            <a:pPr algn="ctr">
              <a:buNone/>
            </a:pPr>
            <a:r>
              <a:rPr lang="en-US" dirty="0">
                <a:latin typeface="+mj-lt"/>
              </a:rPr>
              <a:t>	</a:t>
            </a:r>
          </a:p>
          <a:p>
            <a:pPr algn="ctr">
              <a:buNone/>
            </a:pPr>
            <a:r>
              <a:rPr lang="en-US" dirty="0">
                <a:latin typeface="+mj-lt"/>
              </a:rPr>
              <a:t>“Few libraries exist in a vacuum, accountable only to themselves. There is always a larger context for assessing library quality, that is, </a:t>
            </a:r>
            <a:r>
              <a:rPr lang="en-US" b="1" dirty="0">
                <a:latin typeface="+mj-lt"/>
              </a:rPr>
              <a:t>what and how well does the library contribute to achieving the overall goals of the parent constituencies</a:t>
            </a:r>
            <a:r>
              <a:rPr lang="en-US" dirty="0">
                <a:latin typeface="+mj-lt"/>
              </a:rPr>
              <a:t>?”</a:t>
            </a:r>
          </a:p>
          <a:p>
            <a:pPr algn="ctr">
              <a:buNone/>
            </a:pPr>
            <a:endParaRPr lang="en-US" dirty="0">
              <a:latin typeface="+mj-lt"/>
            </a:endParaRPr>
          </a:p>
          <a:p>
            <a:pPr algn="ctr">
              <a:spcBef>
                <a:spcPts val="0"/>
              </a:spcBef>
              <a:buNone/>
            </a:pPr>
            <a:endParaRPr lang="en-US" sz="1600" dirty="0">
              <a:latin typeface="+mj-lt"/>
            </a:endParaRPr>
          </a:p>
          <a:p>
            <a:pPr algn="ctr">
              <a:spcBef>
                <a:spcPts val="0"/>
              </a:spcBef>
              <a:buNone/>
            </a:pPr>
            <a:r>
              <a:rPr lang="en-US" sz="1600" dirty="0">
                <a:latin typeface="+mj-lt"/>
              </a:rPr>
              <a:t>Sarah Pritchard, "Determining Quality in </a:t>
            </a:r>
          </a:p>
          <a:p>
            <a:pPr algn="ctr">
              <a:spcBef>
                <a:spcPts val="0"/>
              </a:spcBef>
              <a:buNone/>
            </a:pPr>
            <a:r>
              <a:rPr lang="en-US" sz="1600" dirty="0">
                <a:latin typeface="+mj-lt"/>
              </a:rPr>
              <a:t>Academic Libraries,“ </a:t>
            </a:r>
            <a:r>
              <a:rPr lang="en-US" sz="1600" i="1" dirty="0">
                <a:latin typeface="+mj-lt"/>
              </a:rPr>
              <a:t>Library Trends, </a:t>
            </a:r>
            <a:r>
              <a:rPr lang="en-US" sz="1600" dirty="0">
                <a:latin typeface="+mj-lt"/>
              </a:rPr>
              <a:t>1996</a:t>
            </a:r>
            <a:endParaRPr lang="en-US" sz="2400" dirty="0">
              <a:latin typeface="+mj-lt"/>
            </a:endParaRPr>
          </a:p>
        </p:txBody>
      </p:sp>
      <p:pic>
        <p:nvPicPr>
          <p:cNvPr id="7" name="Picture 11" descr="The Value of Academic Libraries yellow book cover with an image of a water drop ripple in water."/>
          <p:cNvPicPr>
            <a:picLocks noChangeAspect="1" noChangeArrowheads="1"/>
          </p:cNvPicPr>
          <p:nvPr/>
        </p:nvPicPr>
        <p:blipFill>
          <a:blip r:embed="rId3" cstate="print"/>
          <a:srcRect/>
          <a:stretch>
            <a:fillRect/>
          </a:stretch>
        </p:blipFill>
        <p:spPr>
          <a:xfrm>
            <a:off x="7883735" y="1749179"/>
            <a:ext cx="3396520" cy="4324057"/>
          </a:xfrm>
          <a:prstGeom prst="rect">
            <a:avLst/>
          </a:prstGeom>
          <a:noFill/>
        </p:spPr>
      </p:pic>
    </p:spTree>
    <p:extLst>
      <p:ext uri="{BB962C8B-B14F-4D97-AF65-F5344CB8AC3E}">
        <p14:creationId xmlns:p14="http://schemas.microsoft.com/office/powerpoint/2010/main" val="24761866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Structure of Participation</a:t>
            </a:r>
          </a:p>
        </p:txBody>
      </p:sp>
      <p:sp>
        <p:nvSpPr>
          <p:cNvPr id="6" name="Content Placeholder 5"/>
          <p:cNvSpPr>
            <a:spLocks noGrp="1"/>
          </p:cNvSpPr>
          <p:nvPr>
            <p:ph idx="1"/>
          </p:nvPr>
        </p:nvSpPr>
        <p:spPr/>
        <p:txBody>
          <a:bodyPr/>
          <a:lstStyle/>
          <a:p>
            <a:endParaRPr lang="en-US" sz="1000" dirty="0"/>
          </a:p>
          <a:p>
            <a:r>
              <a:rPr lang="en-US" sz="2400" dirty="0"/>
              <a:t>One Cohort Per Year:</a:t>
            </a:r>
          </a:p>
          <a:p>
            <a:pPr marL="1085850" lvl="1" indent="-342900">
              <a:buFont typeface="Arial" panose="020B0604020202020204" pitchFamily="34" charset="0"/>
              <a:buChar char="•"/>
            </a:pPr>
            <a:r>
              <a:rPr lang="en-US" sz="2000" dirty="0"/>
              <a:t>Each Cohort Comprised of Multiple Teams</a:t>
            </a:r>
          </a:p>
          <a:p>
            <a:pPr marL="1085850" lvl="1" indent="-342900">
              <a:buFont typeface="Arial" panose="020B0604020202020204" pitchFamily="34" charset="0"/>
              <a:buChar char="•"/>
            </a:pPr>
            <a:r>
              <a:rPr lang="en-US" sz="2000" dirty="0"/>
              <a:t>Each Team Comprised of Five Members and One Mentor</a:t>
            </a:r>
          </a:p>
          <a:p>
            <a:pPr marL="342900" indent="-342900">
              <a:buFont typeface="Arial" panose="020B0604020202020204" pitchFamily="34" charset="0"/>
              <a:buChar char="•"/>
            </a:pPr>
            <a:endParaRPr lang="en-US" sz="1000" dirty="0"/>
          </a:p>
          <a:p>
            <a:r>
              <a:rPr lang="en-US" sz="2400" dirty="0"/>
              <a:t>Learning Experiences:</a:t>
            </a:r>
          </a:p>
          <a:p>
            <a:pPr marL="1085850" lvl="1" indent="-342900">
              <a:buFont typeface="Arial" panose="020B0604020202020204" pitchFamily="34" charset="0"/>
              <a:buChar char="•"/>
            </a:pPr>
            <a:r>
              <a:rPr lang="en-US" sz="2000" dirty="0"/>
              <a:t>Two Immersive Workshops </a:t>
            </a:r>
          </a:p>
          <a:p>
            <a:pPr marL="1085850" lvl="1" indent="-342900">
              <a:buFont typeface="Arial" panose="020B0604020202020204" pitchFamily="34" charset="0"/>
              <a:buChar char="•"/>
            </a:pPr>
            <a:r>
              <a:rPr lang="en-US" sz="2000" dirty="0">
                <a:ea typeface="ＭＳ Ｐゴシック"/>
              </a:rPr>
              <a:t>Five-Seven Webinars </a:t>
            </a:r>
            <a:endParaRPr lang="en-US" sz="2000" dirty="0">
              <a:ea typeface="ＭＳ Ｐゴシック"/>
              <a:cs typeface="Arial"/>
            </a:endParaRPr>
          </a:p>
          <a:p>
            <a:pPr marL="1085850" lvl="1" indent="-342900">
              <a:buFont typeface="Arial" panose="020B0604020202020204" pitchFamily="34" charset="0"/>
              <a:buChar char="•"/>
            </a:pPr>
            <a:r>
              <a:rPr lang="en-US" sz="2000" dirty="0"/>
              <a:t>Weekly/Bi-Weekly Team Meetings Led by Mentors</a:t>
            </a:r>
          </a:p>
          <a:p>
            <a:pPr marL="1085850" lvl="1" indent="-342900">
              <a:buFont typeface="Arial" panose="020B0604020202020204" pitchFamily="34" charset="0"/>
              <a:buChar char="•"/>
            </a:pPr>
            <a:r>
              <a:rPr lang="en-US" sz="2000" dirty="0"/>
              <a:t>Poster Session at CARLI Annual Meeting</a:t>
            </a:r>
            <a:endParaRPr lang="en-US" dirty="0"/>
          </a:p>
        </p:txBody>
      </p:sp>
    </p:spTree>
    <p:extLst>
      <p:ext uri="{BB962C8B-B14F-4D97-AF65-F5344CB8AC3E}">
        <p14:creationId xmlns:p14="http://schemas.microsoft.com/office/powerpoint/2010/main" val="22023066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ABC56-8777-4042-99B7-9352463FE98F}"/>
              </a:ext>
            </a:extLst>
          </p:cNvPr>
          <p:cNvSpPr>
            <a:spLocks noGrp="1"/>
          </p:cNvSpPr>
          <p:nvPr>
            <p:ph type="title"/>
          </p:nvPr>
        </p:nvSpPr>
        <p:spPr/>
        <p:txBody>
          <a:bodyPr/>
          <a:lstStyle/>
          <a:p>
            <a:r>
              <a:rPr lang="en-US" dirty="0"/>
              <a:t>Evolving from Individual to Collaborative Projects</a:t>
            </a:r>
          </a:p>
        </p:txBody>
      </p:sp>
      <p:graphicFrame>
        <p:nvGraphicFramePr>
          <p:cNvPr id="4" name="Content Placeholder 3">
            <a:extLst>
              <a:ext uri="{FF2B5EF4-FFF2-40B4-BE49-F238E27FC236}">
                <a16:creationId xmlns:a16="http://schemas.microsoft.com/office/drawing/2014/main" id="{1D2BFCF4-40BC-254E-BB5B-2E5DBC7CFEF4}"/>
              </a:ext>
            </a:extLst>
          </p:cNvPr>
          <p:cNvGraphicFramePr>
            <a:graphicFrameLocks noGrp="1"/>
          </p:cNvGraphicFramePr>
          <p:nvPr>
            <p:ph idx="1"/>
            <p:extLst>
              <p:ext uri="{D42A27DB-BD31-4B8C-83A1-F6EECF244321}">
                <p14:modId xmlns:p14="http://schemas.microsoft.com/office/powerpoint/2010/main" val="931719481"/>
              </p:ext>
            </p:extLst>
          </p:nvPr>
        </p:nvGraphicFramePr>
        <p:xfrm>
          <a:off x="622300" y="1577975"/>
          <a:ext cx="10960100" cy="4597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331568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1372F-1BCB-4D4A-B068-D72223B0DECF}"/>
              </a:ext>
            </a:extLst>
          </p:cNvPr>
          <p:cNvSpPr>
            <a:spLocks noGrp="1"/>
          </p:cNvSpPr>
          <p:nvPr>
            <p:ph type="title"/>
          </p:nvPr>
        </p:nvSpPr>
        <p:spPr/>
        <p:txBody>
          <a:bodyPr/>
          <a:lstStyle/>
          <a:p>
            <a:r>
              <a:rPr lang="en-US" dirty="0"/>
              <a:t>Developing Projects</a:t>
            </a:r>
          </a:p>
        </p:txBody>
      </p:sp>
      <p:graphicFrame>
        <p:nvGraphicFramePr>
          <p:cNvPr id="4" name="Content Placeholder 3">
            <a:extLst>
              <a:ext uri="{FF2B5EF4-FFF2-40B4-BE49-F238E27FC236}">
                <a16:creationId xmlns:a16="http://schemas.microsoft.com/office/drawing/2014/main" id="{BB8D45F4-347E-964E-915B-C270C16F1629}"/>
              </a:ext>
            </a:extLst>
          </p:cNvPr>
          <p:cNvGraphicFramePr>
            <a:graphicFrameLocks noGrp="1"/>
          </p:cNvGraphicFramePr>
          <p:nvPr>
            <p:ph idx="1"/>
            <p:extLst>
              <p:ext uri="{D42A27DB-BD31-4B8C-83A1-F6EECF244321}">
                <p14:modId xmlns:p14="http://schemas.microsoft.com/office/powerpoint/2010/main" val="2601756904"/>
              </p:ext>
            </p:extLst>
          </p:nvPr>
        </p:nvGraphicFramePr>
        <p:xfrm>
          <a:off x="622300" y="1577975"/>
          <a:ext cx="10960100" cy="4597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952329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36D0439-5AC5-ED74-5258-978F224C1353}"/>
              </a:ext>
            </a:extLst>
          </p:cNvPr>
          <p:cNvSpPr>
            <a:spLocks noGrp="1"/>
          </p:cNvSpPr>
          <p:nvPr>
            <p:ph type="ctrTitle"/>
          </p:nvPr>
        </p:nvSpPr>
        <p:spPr/>
        <p:txBody>
          <a:bodyPr>
            <a:normAutofit/>
          </a:bodyPr>
          <a:lstStyle/>
          <a:p>
            <a:r>
              <a:rPr lang="en-US" dirty="0"/>
              <a:t>CARLI Counts</a:t>
            </a:r>
          </a:p>
        </p:txBody>
      </p:sp>
      <p:sp>
        <p:nvSpPr>
          <p:cNvPr id="7" name="Subtitle 6">
            <a:extLst>
              <a:ext uri="{FF2B5EF4-FFF2-40B4-BE49-F238E27FC236}">
                <a16:creationId xmlns:a16="http://schemas.microsoft.com/office/drawing/2014/main" id="{8820ED83-986C-46F2-9D3F-F409B2C26741}"/>
              </a:ext>
            </a:extLst>
          </p:cNvPr>
          <p:cNvSpPr>
            <a:spLocks noGrp="1"/>
          </p:cNvSpPr>
          <p:nvPr>
            <p:ph type="subTitle" idx="1"/>
          </p:nvPr>
        </p:nvSpPr>
        <p:spPr/>
        <p:txBody>
          <a:bodyPr/>
          <a:lstStyle/>
          <a:p>
            <a:r>
              <a:rPr lang="en-US" dirty="0"/>
              <a:t>An Introduction</a:t>
            </a:r>
          </a:p>
        </p:txBody>
      </p:sp>
    </p:spTree>
    <p:extLst>
      <p:ext uri="{BB962C8B-B14F-4D97-AF65-F5344CB8AC3E}">
        <p14:creationId xmlns:p14="http://schemas.microsoft.com/office/powerpoint/2010/main" val="24146507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cap="small" dirty="0"/>
              <a:t>Program Logic Model</a:t>
            </a:r>
          </a:p>
        </p:txBody>
      </p:sp>
      <p:graphicFrame>
        <p:nvGraphicFramePr>
          <p:cNvPr id="6" name="Content Placeholder 5"/>
          <p:cNvGraphicFramePr>
            <a:graphicFrameLocks noGrp="1"/>
          </p:cNvGraphicFramePr>
          <p:nvPr>
            <p:ph idx="1"/>
          </p:nvPr>
        </p:nvGraphicFramePr>
        <p:xfrm>
          <a:off x="622300" y="2481945"/>
          <a:ext cx="10960100" cy="32580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1112521" y="5268686"/>
            <a:ext cx="2926079" cy="369332"/>
          </a:xfrm>
          <a:prstGeom prst="rect">
            <a:avLst/>
          </a:prstGeom>
          <a:ln w="19050">
            <a:solidFill>
              <a:schemeClr val="accent4">
                <a:lumMod val="40000"/>
                <a:lumOff val="60000"/>
              </a:schemeClr>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dirty="0"/>
              <a:t>Your Planned Work</a:t>
            </a:r>
          </a:p>
        </p:txBody>
      </p:sp>
      <p:sp>
        <p:nvSpPr>
          <p:cNvPr id="15" name="TextBox 14"/>
          <p:cNvSpPr txBox="1"/>
          <p:nvPr/>
        </p:nvSpPr>
        <p:spPr>
          <a:xfrm>
            <a:off x="6119944" y="5246914"/>
            <a:ext cx="4700454" cy="369332"/>
          </a:xfrm>
          <a:prstGeom prst="rect">
            <a:avLst/>
          </a:prstGeom>
          <a:noFill/>
          <a:ln w="19050">
            <a:solidFill>
              <a:schemeClr val="accent4">
                <a:lumMod val="40000"/>
                <a:lumOff val="60000"/>
              </a:schemeClr>
            </a:solidFill>
          </a:ln>
        </p:spPr>
        <p:txBody>
          <a:bodyPr wrap="square" rtlCol="0">
            <a:spAutoFit/>
          </a:bodyPr>
          <a:lstStyle/>
          <a:p>
            <a:pPr algn="ctr"/>
            <a:r>
              <a:rPr lang="en-US" dirty="0"/>
              <a:t>Your Intended Results</a:t>
            </a:r>
          </a:p>
        </p:txBody>
      </p:sp>
      <p:sp>
        <p:nvSpPr>
          <p:cNvPr id="10" name="Rectangle 9"/>
          <p:cNvSpPr/>
          <p:nvPr/>
        </p:nvSpPr>
        <p:spPr>
          <a:xfrm>
            <a:off x="3048000" y="1707602"/>
            <a:ext cx="6096000" cy="1200329"/>
          </a:xfrm>
          <a:prstGeom prst="rect">
            <a:avLst/>
          </a:prstGeom>
        </p:spPr>
        <p:txBody>
          <a:bodyPr>
            <a:spAutoFit/>
          </a:bodyPr>
          <a:lstStyle/>
          <a:p>
            <a:pPr marL="0" marR="0" algn="ctr">
              <a:spcBef>
                <a:spcPts val="0"/>
              </a:spcBef>
              <a:spcAft>
                <a:spcPts val="0"/>
              </a:spcAft>
            </a:pPr>
            <a:r>
              <a:rPr lang="en-US" dirty="0">
                <a:solidFill>
                  <a:srgbClr val="333333"/>
                </a:solidFill>
                <a:latin typeface="Calibri" panose="020F0502020204030204" pitchFamily="34" charset="0"/>
                <a:ea typeface="Times New Roman" panose="02020603050405020304" pitchFamily="18" charset="0"/>
                <a:cs typeface="Arial" panose="020B0604020202020204" pitchFamily="34" charset="0"/>
              </a:rPr>
              <a:t>“A logic model is a systematic and visual way to present and share your understanding of the relationships among the resources you have to operate your program, the activities you plan, and the changes or results you hope to achieve.”</a:t>
            </a:r>
            <a:endParaRPr lang="en-US"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11" name="Rectangle 10"/>
          <p:cNvSpPr/>
          <p:nvPr/>
        </p:nvSpPr>
        <p:spPr>
          <a:xfrm>
            <a:off x="2166258" y="6477006"/>
            <a:ext cx="7881256" cy="338554"/>
          </a:xfrm>
          <a:prstGeom prst="rect">
            <a:avLst/>
          </a:prstGeom>
        </p:spPr>
        <p:txBody>
          <a:bodyPr wrap="square">
            <a:spAutoFit/>
          </a:bodyPr>
          <a:lstStyle/>
          <a:p>
            <a:pPr algn="ctr"/>
            <a:r>
              <a:rPr lang="en-US" sz="1600" dirty="0">
                <a:solidFill>
                  <a:schemeClr val="bg1"/>
                </a:solidFill>
                <a:latin typeface="+mj-lt"/>
                <a:ea typeface="MS Mincho" panose="02020609040205080304" pitchFamily="49" charset="-128"/>
                <a:cs typeface="Times New Roman" panose="02020603050405020304" pitchFamily="18" charset="0"/>
              </a:rPr>
              <a:t>Excerpted from W.K. Kellogg Foundation’s </a:t>
            </a:r>
            <a:r>
              <a:rPr lang="en-US" sz="1600" i="1" dirty="0">
                <a:solidFill>
                  <a:schemeClr val="bg1"/>
                </a:solidFill>
                <a:latin typeface="+mj-lt"/>
                <a:ea typeface="MS Mincho" panose="02020609040205080304" pitchFamily="49" charset="-128"/>
                <a:cs typeface="Times New Roman" panose="02020603050405020304" pitchFamily="18" charset="0"/>
              </a:rPr>
              <a:t>Logic Model Development Guide</a:t>
            </a:r>
            <a:endParaRPr lang="en-US" sz="1600" dirty="0">
              <a:solidFill>
                <a:schemeClr val="bg1"/>
              </a:solidFill>
              <a:latin typeface="+mj-lt"/>
            </a:endParaRPr>
          </a:p>
        </p:txBody>
      </p:sp>
    </p:spTree>
    <p:extLst>
      <p:ext uri="{BB962C8B-B14F-4D97-AF65-F5344CB8AC3E}">
        <p14:creationId xmlns:p14="http://schemas.microsoft.com/office/powerpoint/2010/main" val="3679672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1">
            <a:extLst>
              <a:ext uri="{FF2B5EF4-FFF2-40B4-BE49-F238E27FC236}">
                <a16:creationId xmlns:a16="http://schemas.microsoft.com/office/drawing/2014/main" id="{1B3CFDAB-ACC9-418F-8C6A-A69B925C26F7}"/>
              </a:ext>
            </a:extLst>
          </p:cNvPr>
          <p:cNvSpPr>
            <a:spLocks noGrp="1"/>
          </p:cNvSpPr>
          <p:nvPr>
            <p:ph idx="1"/>
          </p:nvPr>
        </p:nvSpPr>
        <p:spPr>
          <a:xfrm>
            <a:off x="416077" y="5369701"/>
            <a:ext cx="11329500" cy="864845"/>
          </a:xfrm>
        </p:spPr>
        <p:txBody>
          <a:bodyPr/>
          <a:lstStyle/>
          <a:p>
            <a:endParaRPr lang="en-US"/>
          </a:p>
        </p:txBody>
      </p:sp>
      <p:sp>
        <p:nvSpPr>
          <p:cNvPr id="2" name="Title 1">
            <a:extLst>
              <a:ext uri="{FF2B5EF4-FFF2-40B4-BE49-F238E27FC236}">
                <a16:creationId xmlns:a16="http://schemas.microsoft.com/office/drawing/2014/main" id="{6F95820B-DEE1-D74B-B3DA-D331857B4F47}"/>
              </a:ext>
            </a:extLst>
          </p:cNvPr>
          <p:cNvSpPr>
            <a:spLocks noGrp="1"/>
          </p:cNvSpPr>
          <p:nvPr>
            <p:ph type="title"/>
          </p:nvPr>
        </p:nvSpPr>
        <p:spPr>
          <a:xfrm>
            <a:off x="307220" y="-94785"/>
            <a:ext cx="10972800" cy="1671794"/>
          </a:xfrm>
        </p:spPr>
        <p:txBody>
          <a:bodyPr wrap="square" anchor="ctr">
            <a:normAutofit/>
          </a:bodyPr>
          <a:lstStyle/>
          <a:p>
            <a:r>
              <a:rPr lang="en-US" dirty="0"/>
              <a:t>Deliverables</a:t>
            </a:r>
          </a:p>
        </p:txBody>
      </p:sp>
      <p:graphicFrame>
        <p:nvGraphicFramePr>
          <p:cNvPr id="6" name="Content Placeholder 2">
            <a:extLst>
              <a:ext uri="{FF2B5EF4-FFF2-40B4-BE49-F238E27FC236}">
                <a16:creationId xmlns:a16="http://schemas.microsoft.com/office/drawing/2014/main" id="{392433B0-8BC6-48D9-AF9D-22BD671A0DAF}"/>
              </a:ext>
            </a:extLst>
          </p:cNvPr>
          <p:cNvGraphicFramePr>
            <a:graphicFrameLocks noGrp="1"/>
          </p:cNvGraphicFramePr>
          <p:nvPr>
            <p:ph type="chart" sz="quarter" idx="10"/>
            <p:extLst>
              <p:ext uri="{D42A27DB-BD31-4B8C-83A1-F6EECF244321}">
                <p14:modId xmlns:p14="http://schemas.microsoft.com/office/powerpoint/2010/main" val="3764458294"/>
              </p:ext>
            </p:extLst>
          </p:nvPr>
        </p:nvGraphicFramePr>
        <p:xfrm>
          <a:off x="416077" y="1696278"/>
          <a:ext cx="11329308" cy="34535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itle 1">
            <a:extLst>
              <a:ext uri="{FF2B5EF4-FFF2-40B4-BE49-F238E27FC236}">
                <a16:creationId xmlns:a16="http://schemas.microsoft.com/office/drawing/2014/main" id="{2872CC89-F4D0-C14E-AE88-24CA3D570A8E}"/>
              </a:ext>
            </a:extLst>
          </p:cNvPr>
          <p:cNvSpPr txBox="1">
            <a:spLocks/>
          </p:cNvSpPr>
          <p:nvPr/>
        </p:nvSpPr>
        <p:spPr bwMode="auto">
          <a:xfrm>
            <a:off x="609600" y="371460"/>
            <a:ext cx="109728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defTabSz="457200" rtl="0" eaLnBrk="1" fontAlgn="base" hangingPunct="1">
              <a:spcBef>
                <a:spcPct val="0"/>
              </a:spcBef>
              <a:spcAft>
                <a:spcPct val="0"/>
              </a:spcAft>
              <a:defRPr sz="1600" kern="1200" cap="all">
                <a:solidFill>
                  <a:schemeClr val="bg2"/>
                </a:solidFill>
                <a:latin typeface="+mj-lt"/>
                <a:ea typeface="ＭＳ Ｐゴシック" charset="0"/>
                <a:cs typeface="ＭＳ Ｐゴシック" charset="0"/>
              </a:defRPr>
            </a:lvl1pPr>
            <a:lvl2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2pPr>
            <a:lvl3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3pPr>
            <a:lvl4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4pPr>
            <a:lvl5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5pPr>
            <a:lvl6pPr marL="4572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6pPr>
            <a:lvl7pPr marL="9144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7pPr>
            <a:lvl8pPr marL="13716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8pPr>
            <a:lvl9pPr marL="18288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9pPr>
          </a:lstStyle>
          <a:p>
            <a:r>
              <a:rPr lang="en-US" sz="4400" cap="none" dirty="0">
                <a:solidFill>
                  <a:schemeClr val="tx1">
                    <a:lumMod val="50000"/>
                  </a:schemeClr>
                </a:solidFill>
              </a:rPr>
              <a:t>Deliverables – Team and Individual</a:t>
            </a:r>
            <a:endParaRPr lang="en-US" sz="4400" dirty="0">
              <a:solidFill>
                <a:schemeClr val="tx1">
                  <a:lumMod val="50000"/>
                </a:schemeClr>
              </a:solidFill>
            </a:endParaRPr>
          </a:p>
        </p:txBody>
      </p:sp>
    </p:spTree>
    <p:extLst>
      <p:ext uri="{BB962C8B-B14F-4D97-AF65-F5344CB8AC3E}">
        <p14:creationId xmlns:p14="http://schemas.microsoft.com/office/powerpoint/2010/main" val="16449343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36D0439-5AC5-ED74-5258-978F224C1353}"/>
              </a:ext>
            </a:extLst>
          </p:cNvPr>
          <p:cNvSpPr>
            <a:spLocks noGrp="1"/>
          </p:cNvSpPr>
          <p:nvPr>
            <p:ph type="ctrTitle"/>
          </p:nvPr>
        </p:nvSpPr>
        <p:spPr/>
        <p:txBody>
          <a:bodyPr>
            <a:normAutofit/>
          </a:bodyPr>
          <a:lstStyle/>
          <a:p>
            <a:r>
              <a:rPr lang="en-US" dirty="0"/>
              <a:t>CARLI Counts</a:t>
            </a:r>
          </a:p>
        </p:txBody>
      </p:sp>
      <p:sp>
        <p:nvSpPr>
          <p:cNvPr id="7" name="Subtitle 6">
            <a:extLst>
              <a:ext uri="{FF2B5EF4-FFF2-40B4-BE49-F238E27FC236}">
                <a16:creationId xmlns:a16="http://schemas.microsoft.com/office/drawing/2014/main" id="{8820ED83-986C-46F2-9D3F-F409B2C26741}"/>
              </a:ext>
            </a:extLst>
          </p:cNvPr>
          <p:cNvSpPr>
            <a:spLocks noGrp="1"/>
          </p:cNvSpPr>
          <p:nvPr>
            <p:ph type="subTitle" idx="1"/>
          </p:nvPr>
        </p:nvSpPr>
        <p:spPr>
          <a:xfrm>
            <a:off x="1286944" y="3500407"/>
            <a:ext cx="9753600" cy="987225"/>
          </a:xfrm>
        </p:spPr>
        <p:txBody>
          <a:bodyPr>
            <a:normAutofit/>
          </a:bodyPr>
          <a:lstStyle/>
          <a:p>
            <a:r>
              <a:rPr lang="en-US" dirty="0"/>
              <a:t>Program Outcomes</a:t>
            </a:r>
          </a:p>
        </p:txBody>
      </p:sp>
    </p:spTree>
    <p:extLst>
      <p:ext uri="{BB962C8B-B14F-4D97-AF65-F5344CB8AC3E}">
        <p14:creationId xmlns:p14="http://schemas.microsoft.com/office/powerpoint/2010/main" val="42823380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DFEE3226-F7DE-4697-939B-21CDFE8D3FD6}"/>
              </a:ext>
            </a:extLst>
          </p:cNvPr>
          <p:cNvGraphicFramePr/>
          <p:nvPr>
            <p:extLst>
              <p:ext uri="{D42A27DB-BD31-4B8C-83A1-F6EECF244321}">
                <p14:modId xmlns:p14="http://schemas.microsoft.com/office/powerpoint/2010/main" val="238062207"/>
              </p:ext>
            </p:extLst>
          </p:nvPr>
        </p:nvGraphicFramePr>
        <p:xfrm>
          <a:off x="5791995" y="809469"/>
          <a:ext cx="5930313" cy="54918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ontent Placeholder 1">
            <a:extLst>
              <a:ext uri="{FF2B5EF4-FFF2-40B4-BE49-F238E27FC236}">
                <a16:creationId xmlns:a16="http://schemas.microsoft.com/office/drawing/2014/main" id="{76A5FAB7-B8CC-5BBF-F313-CD60DA9146F1}"/>
              </a:ext>
            </a:extLst>
          </p:cNvPr>
          <p:cNvSpPr txBox="1">
            <a:spLocks/>
          </p:cNvSpPr>
          <p:nvPr/>
        </p:nvSpPr>
        <p:spPr bwMode="auto">
          <a:xfrm>
            <a:off x="678235" y="774077"/>
            <a:ext cx="5340699" cy="2654923"/>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457200" rtl="0" eaLnBrk="1" fontAlgn="base" hangingPunct="1">
              <a:spcBef>
                <a:spcPct val="20000"/>
              </a:spcBef>
              <a:spcAft>
                <a:spcPct val="0"/>
              </a:spcAft>
              <a:defRPr sz="25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19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16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14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3600" dirty="0">
                <a:solidFill>
                  <a:schemeClr val="tx2"/>
                </a:solidFill>
                <a:latin typeface="+mj-lt"/>
              </a:rPr>
              <a:t>Learning – Key Finding:</a:t>
            </a:r>
          </a:p>
          <a:p>
            <a:pPr>
              <a:lnSpc>
                <a:spcPct val="50000"/>
              </a:lnSpc>
            </a:pPr>
            <a:endParaRPr lang="en-US" sz="2400" i="1" dirty="0">
              <a:latin typeface="+mj-lt"/>
            </a:endParaRPr>
          </a:p>
          <a:p>
            <a:r>
              <a:rPr lang="en-US" sz="2400" dirty="0">
                <a:latin typeface="+mj-lt"/>
              </a:rPr>
              <a:t>Participants demonstrate learning across 13 key evidence-based practices increased from start of   each cohort to completion.</a:t>
            </a:r>
            <a:endParaRPr lang="en-US" sz="2000" dirty="0">
              <a:latin typeface="+mj-lt"/>
            </a:endParaRPr>
          </a:p>
          <a:p>
            <a:pPr marL="1085850" lvl="1" indent="-342900">
              <a:buFont typeface="Arial" panose="020B0604020202020204" pitchFamily="34" charset="0"/>
              <a:buChar char="•"/>
            </a:pPr>
            <a:endParaRPr lang="en-US" sz="2000" dirty="0">
              <a:latin typeface="+mj-lt"/>
            </a:endParaRPr>
          </a:p>
          <a:p>
            <a:pPr marL="1085850" lvl="1" indent="-342900">
              <a:buFont typeface="Arial" panose="020B0604020202020204" pitchFamily="34" charset="0"/>
              <a:buChar char="•"/>
            </a:pPr>
            <a:endParaRPr lang="en-US" sz="2000" dirty="0">
              <a:latin typeface="+mj-lt"/>
            </a:endParaRPr>
          </a:p>
          <a:p>
            <a:pPr marL="342900" indent="-342900">
              <a:buFontTx/>
              <a:buChar char="-"/>
            </a:pPr>
            <a:endParaRPr lang="en-US" dirty="0"/>
          </a:p>
        </p:txBody>
      </p:sp>
    </p:spTree>
    <p:extLst>
      <p:ext uri="{BB962C8B-B14F-4D97-AF65-F5344CB8AC3E}">
        <p14:creationId xmlns:p14="http://schemas.microsoft.com/office/powerpoint/2010/main" val="32430486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1A4C1D-A4E5-B477-8153-0340E3579BC9}"/>
              </a:ext>
            </a:extLst>
          </p:cNvPr>
          <p:cNvSpPr>
            <a:spLocks noGrp="1"/>
          </p:cNvSpPr>
          <p:nvPr>
            <p:ph type="title"/>
          </p:nvPr>
        </p:nvSpPr>
        <p:spPr/>
        <p:txBody>
          <a:bodyPr/>
          <a:lstStyle/>
          <a:p>
            <a:endParaRPr lang="en-US"/>
          </a:p>
        </p:txBody>
      </p:sp>
      <p:sp>
        <p:nvSpPr>
          <p:cNvPr id="4" name="Content Placeholder 1">
            <a:extLst>
              <a:ext uri="{FF2B5EF4-FFF2-40B4-BE49-F238E27FC236}">
                <a16:creationId xmlns:a16="http://schemas.microsoft.com/office/drawing/2014/main" id="{E53C3662-BCED-1588-B778-4B1EC81CDE3A}"/>
              </a:ext>
            </a:extLst>
          </p:cNvPr>
          <p:cNvSpPr txBox="1">
            <a:spLocks/>
          </p:cNvSpPr>
          <p:nvPr/>
        </p:nvSpPr>
        <p:spPr bwMode="auto">
          <a:xfrm>
            <a:off x="678235" y="774077"/>
            <a:ext cx="11104034" cy="2654923"/>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457200" rtl="0" eaLnBrk="1" fontAlgn="base" hangingPunct="1">
              <a:spcBef>
                <a:spcPct val="20000"/>
              </a:spcBef>
              <a:spcAft>
                <a:spcPct val="0"/>
              </a:spcAft>
              <a:defRPr sz="25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19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16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14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3600" dirty="0">
                <a:solidFill>
                  <a:schemeClr val="tx2"/>
                </a:solidFill>
                <a:latin typeface="+mj-lt"/>
              </a:rPr>
              <a:t>Leadership &amp; Library Advocacy – Key Findings:</a:t>
            </a:r>
          </a:p>
          <a:p>
            <a:pPr>
              <a:lnSpc>
                <a:spcPct val="50000"/>
              </a:lnSpc>
            </a:pPr>
            <a:endParaRPr lang="en-US" sz="2400" i="1" dirty="0">
              <a:latin typeface="+mj-lt"/>
            </a:endParaRPr>
          </a:p>
          <a:p>
            <a:pPr marL="285750" indent="-285750">
              <a:buFont typeface="Arial" panose="020B0604020202020204" pitchFamily="34" charset="0"/>
              <a:buChar char="•"/>
            </a:pPr>
            <a:endParaRPr lang="en-US" sz="2400" dirty="0">
              <a:latin typeface="+mj-lt"/>
            </a:endParaRPr>
          </a:p>
          <a:p>
            <a:pPr marL="285750" indent="-285750">
              <a:buFont typeface="Arial" panose="020B0604020202020204" pitchFamily="34" charset="0"/>
              <a:buChar char="•"/>
            </a:pPr>
            <a:r>
              <a:rPr lang="en-US" sz="2400" dirty="0">
                <a:latin typeface="+mj-lt"/>
              </a:rPr>
              <a:t>More confident about assessing the impact of the library </a:t>
            </a:r>
          </a:p>
          <a:p>
            <a:pPr marL="285750" indent="-285750">
              <a:buFont typeface="Arial" panose="020B0604020202020204" pitchFamily="34" charset="0"/>
              <a:buChar char="•"/>
            </a:pPr>
            <a:r>
              <a:rPr lang="en-US" sz="2400" dirty="0">
                <a:latin typeface="+mj-lt"/>
              </a:rPr>
              <a:t>Perceive themselves a leader at their library &amp; on their campus</a:t>
            </a:r>
          </a:p>
          <a:p>
            <a:pPr marL="285750" indent="-285750">
              <a:buFont typeface="Arial" panose="020B0604020202020204" pitchFamily="34" charset="0"/>
              <a:buChar char="•"/>
            </a:pPr>
            <a:r>
              <a:rPr lang="en-US" sz="2400" dirty="0">
                <a:latin typeface="+mj-lt"/>
              </a:rPr>
              <a:t>Increased collaboration on campus</a:t>
            </a:r>
          </a:p>
          <a:p>
            <a:pPr marL="285750" indent="-285750">
              <a:buFont typeface="Arial" panose="020B0604020202020204" pitchFamily="34" charset="0"/>
              <a:buChar char="•"/>
            </a:pPr>
            <a:r>
              <a:rPr lang="en-US" sz="2400" dirty="0">
                <a:latin typeface="+mj-lt"/>
              </a:rPr>
              <a:t>Campus recognition of expertise</a:t>
            </a:r>
            <a:endParaRPr lang="en-US" sz="2000" dirty="0">
              <a:latin typeface="+mj-lt"/>
            </a:endParaRPr>
          </a:p>
          <a:p>
            <a:pPr marL="1085850" lvl="1" indent="-342900">
              <a:buFont typeface="Arial" panose="020B0604020202020204" pitchFamily="34" charset="0"/>
              <a:buChar char="•"/>
            </a:pPr>
            <a:endParaRPr lang="en-US" sz="2000" dirty="0">
              <a:latin typeface="+mj-lt"/>
            </a:endParaRPr>
          </a:p>
          <a:p>
            <a:pPr marL="342900" indent="-342900">
              <a:buFontTx/>
              <a:buChar char="-"/>
            </a:pPr>
            <a:endParaRPr lang="en-US" dirty="0"/>
          </a:p>
        </p:txBody>
      </p:sp>
      <p:sp>
        <p:nvSpPr>
          <p:cNvPr id="5" name="TextBox 4">
            <a:extLst>
              <a:ext uri="{FF2B5EF4-FFF2-40B4-BE49-F238E27FC236}">
                <a16:creationId xmlns:a16="http://schemas.microsoft.com/office/drawing/2014/main" id="{80EE540C-5259-AFCA-DC6F-8349AA75A122}"/>
              </a:ext>
            </a:extLst>
          </p:cNvPr>
          <p:cNvSpPr txBox="1"/>
          <p:nvPr/>
        </p:nvSpPr>
        <p:spPr>
          <a:xfrm>
            <a:off x="8116397" y="6115818"/>
            <a:ext cx="2622884" cy="196208"/>
          </a:xfrm>
          <a:prstGeom prst="rect">
            <a:avLst/>
          </a:prstGeom>
          <a:noFill/>
        </p:spPr>
        <p:txBody>
          <a:bodyPr wrap="square" rtlCol="0">
            <a:spAutoFit/>
          </a:bodyPr>
          <a:lstStyle/>
          <a:p>
            <a:r>
              <a:rPr lang="en-US" sz="675" dirty="0"/>
              <a:t>Image source: unknown author; licensed under CC BY-NC-ND</a:t>
            </a:r>
          </a:p>
        </p:txBody>
      </p:sp>
      <p:pic>
        <p:nvPicPr>
          <p:cNvPr id="6" name="Picture 5" descr="Word cloud in the shape of a circle. Most popular words include influence, organization, business, success, coaching, decision, talent.">
            <a:extLst>
              <a:ext uri="{FF2B5EF4-FFF2-40B4-BE49-F238E27FC236}">
                <a16:creationId xmlns:a16="http://schemas.microsoft.com/office/drawing/2014/main" id="{811BD4F5-4706-C074-2E5A-C748385D8CF5}"/>
              </a:ext>
            </a:extLst>
          </p:cNvPr>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259671" y="3179250"/>
            <a:ext cx="2385427" cy="2382777"/>
          </a:xfrm>
          <a:prstGeom prst="rect">
            <a:avLst/>
          </a:prstGeom>
        </p:spPr>
      </p:pic>
      <p:sp>
        <p:nvSpPr>
          <p:cNvPr id="7" name="TextBox 6">
            <a:extLst>
              <a:ext uri="{FF2B5EF4-FFF2-40B4-BE49-F238E27FC236}">
                <a16:creationId xmlns:a16="http://schemas.microsoft.com/office/drawing/2014/main" id="{614073F2-E8AB-A87D-B8AE-BBD8BA99C49F}"/>
              </a:ext>
            </a:extLst>
          </p:cNvPr>
          <p:cNvSpPr txBox="1"/>
          <p:nvPr/>
        </p:nvSpPr>
        <p:spPr>
          <a:xfrm>
            <a:off x="6199277" y="7385180"/>
            <a:ext cx="3834243" cy="196208"/>
          </a:xfrm>
          <a:prstGeom prst="rect">
            <a:avLst/>
          </a:prstGeom>
          <a:noFill/>
        </p:spPr>
        <p:txBody>
          <a:bodyPr wrap="square" rtlCol="0">
            <a:spAutoFit/>
          </a:bodyPr>
          <a:lstStyle/>
          <a:p>
            <a:r>
              <a:rPr lang="en-US" sz="675" dirty="0">
                <a:hlinkClick r:id="rId3" tooltip="https://411.ca/blog/uncategorized/influencers-use-positive-leadership/"/>
              </a:rPr>
              <a:t>This Photo</a:t>
            </a:r>
            <a:r>
              <a:rPr lang="en-US" sz="675" dirty="0"/>
              <a:t> by Unknown Author is licensed under </a:t>
            </a:r>
            <a:r>
              <a:rPr lang="en-US" sz="675" dirty="0">
                <a:hlinkClick r:id="rId4" tooltip="https://creativecommons.org/licenses/by/3.0/"/>
              </a:rPr>
              <a:t>CC BY</a:t>
            </a:r>
            <a:endParaRPr lang="en-US" sz="675" dirty="0"/>
          </a:p>
        </p:txBody>
      </p:sp>
    </p:spTree>
    <p:extLst>
      <p:ext uri="{BB962C8B-B14F-4D97-AF65-F5344CB8AC3E}">
        <p14:creationId xmlns:p14="http://schemas.microsoft.com/office/powerpoint/2010/main" val="26076988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0682" y="508011"/>
            <a:ext cx="7494598" cy="5492738"/>
          </a:xfrm>
        </p:spPr>
        <p:txBody>
          <a:bodyPr/>
          <a:lstStyle/>
          <a:p>
            <a:r>
              <a:rPr lang="en-US" sz="3600" dirty="0">
                <a:solidFill>
                  <a:schemeClr val="tx2"/>
                </a:solidFill>
                <a:latin typeface="+mj-lt"/>
              </a:rPr>
              <a:t>Teams – Key Findings:</a:t>
            </a:r>
          </a:p>
          <a:p>
            <a:pPr>
              <a:lnSpc>
                <a:spcPct val="50000"/>
              </a:lnSpc>
            </a:pPr>
            <a:endParaRPr lang="en-US" sz="2400" i="1" dirty="0">
              <a:latin typeface="+mj-lt"/>
            </a:endParaRPr>
          </a:p>
          <a:p>
            <a:pPr>
              <a:lnSpc>
                <a:spcPct val="150000"/>
              </a:lnSpc>
            </a:pPr>
            <a:r>
              <a:rPr lang="en-US" sz="2400" dirty="0">
                <a:latin typeface="+mj-lt"/>
              </a:rPr>
              <a:t>Team Functions and Roles</a:t>
            </a:r>
          </a:p>
          <a:p>
            <a:pPr marL="398463" lvl="1" indent="344488">
              <a:lnSpc>
                <a:spcPct val="150000"/>
              </a:lnSpc>
              <a:buFont typeface="Arial" panose="020B0604020202020204" pitchFamily="34" charset="0"/>
              <a:buChar char="•"/>
            </a:pPr>
            <a:r>
              <a:rPr lang="en-US" sz="2000" dirty="0">
                <a:latin typeface="+mj-lt"/>
              </a:rPr>
              <a:t>Anchor in the midst of uncertainty</a:t>
            </a:r>
          </a:p>
          <a:p>
            <a:pPr marL="398463" lvl="1" indent="344488">
              <a:lnSpc>
                <a:spcPct val="150000"/>
              </a:lnSpc>
              <a:buFont typeface="Arial" panose="020B0604020202020204" pitchFamily="34" charset="0"/>
              <a:buChar char="•"/>
            </a:pPr>
            <a:r>
              <a:rPr lang="en-US" sz="2000" dirty="0">
                <a:latin typeface="+mj-lt"/>
              </a:rPr>
              <a:t>Sounding board for individual projects</a:t>
            </a:r>
          </a:p>
          <a:p>
            <a:pPr marL="398463" lvl="1" indent="344488">
              <a:lnSpc>
                <a:spcPct val="150000"/>
              </a:lnSpc>
              <a:buFont typeface="Arial" panose="020B0604020202020204" pitchFamily="34" charset="0"/>
              <a:buChar char="•"/>
            </a:pPr>
            <a:r>
              <a:rPr lang="en-US" sz="2000" dirty="0">
                <a:latin typeface="+mj-lt"/>
              </a:rPr>
              <a:t>Collegial sharing and support (beyond CARLI Counts)</a:t>
            </a:r>
          </a:p>
          <a:p>
            <a:pPr marL="398463" lvl="1" indent="344488">
              <a:lnSpc>
                <a:spcPct val="150000"/>
              </a:lnSpc>
              <a:buFont typeface="Arial" panose="020B0604020202020204" pitchFamily="34" charset="0"/>
              <a:buChar char="•"/>
            </a:pPr>
            <a:r>
              <a:rPr lang="en-US" sz="2000" dirty="0">
                <a:latin typeface="+mj-lt"/>
              </a:rPr>
              <a:t>Opportunity for reflective practice</a:t>
            </a:r>
          </a:p>
          <a:p>
            <a:pPr marL="398463" lvl="1" indent="344488">
              <a:lnSpc>
                <a:spcPct val="150000"/>
              </a:lnSpc>
              <a:buFont typeface="Arial" panose="020B0604020202020204" pitchFamily="34" charset="0"/>
              <a:buChar char="•"/>
            </a:pPr>
            <a:r>
              <a:rPr lang="en-US" sz="2000" dirty="0">
                <a:latin typeface="+mj-lt"/>
              </a:rPr>
              <a:t>Sustain a focus on learning</a:t>
            </a:r>
          </a:p>
          <a:p>
            <a:pPr marL="398463" lvl="1" indent="344488">
              <a:lnSpc>
                <a:spcPct val="150000"/>
              </a:lnSpc>
              <a:buFont typeface="Arial" panose="020B0604020202020204" pitchFamily="34" charset="0"/>
              <a:buChar char="•"/>
            </a:pPr>
            <a:r>
              <a:rPr lang="en-US" sz="2000" dirty="0">
                <a:latin typeface="+mj-lt"/>
              </a:rPr>
              <a:t>Relationship building</a:t>
            </a:r>
          </a:p>
          <a:p>
            <a:pPr marL="1085850" lvl="1" indent="-342900">
              <a:buFont typeface="Arial" panose="020B0604020202020204" pitchFamily="34" charset="0"/>
              <a:buChar char="•"/>
            </a:pPr>
            <a:endParaRPr lang="en-US" sz="2000" dirty="0">
              <a:latin typeface="+mj-lt"/>
            </a:endParaRPr>
          </a:p>
          <a:p>
            <a:pPr marL="1085850" lvl="1" indent="-342900">
              <a:buFont typeface="Arial" panose="020B0604020202020204" pitchFamily="34" charset="0"/>
              <a:buChar char="•"/>
            </a:pPr>
            <a:endParaRPr lang="en-US" sz="2000" dirty="0">
              <a:latin typeface="+mj-lt"/>
            </a:endParaRPr>
          </a:p>
          <a:p>
            <a:pPr marL="342900" indent="-342900">
              <a:buFontTx/>
              <a:buChar char="-"/>
            </a:pPr>
            <a:endParaRPr lang="en-US" dirty="0"/>
          </a:p>
        </p:txBody>
      </p:sp>
      <p:sp>
        <p:nvSpPr>
          <p:cNvPr id="6" name="TextBox 5">
            <a:extLst>
              <a:ext uri="{FF2B5EF4-FFF2-40B4-BE49-F238E27FC236}">
                <a16:creationId xmlns:a16="http://schemas.microsoft.com/office/drawing/2014/main" id="{2E585696-AC09-4AF7-8E5B-CC2AD134BE20}"/>
              </a:ext>
            </a:extLst>
          </p:cNvPr>
          <p:cNvSpPr txBox="1"/>
          <p:nvPr/>
        </p:nvSpPr>
        <p:spPr>
          <a:xfrm>
            <a:off x="8995905" y="6119157"/>
            <a:ext cx="3497178" cy="230832"/>
          </a:xfrm>
          <a:prstGeom prst="rect">
            <a:avLst/>
          </a:prstGeom>
          <a:noFill/>
        </p:spPr>
        <p:txBody>
          <a:bodyPr wrap="square" rtlCol="0">
            <a:spAutoFit/>
          </a:bodyPr>
          <a:lstStyle/>
          <a:p>
            <a:r>
              <a:rPr lang="en-US" sz="900" dirty="0"/>
              <a:t>Image source: unknown author; licensed under CC BY-NC-ND</a:t>
            </a:r>
          </a:p>
        </p:txBody>
      </p:sp>
      <p:pic>
        <p:nvPicPr>
          <p:cNvPr id="13" name="Picture 12" descr="A picture of many people reaching their hands into the center, one on top of the other with various skin tones. All are wearing white or beige.">
            <a:extLst>
              <a:ext uri="{FF2B5EF4-FFF2-40B4-BE49-F238E27FC236}">
                <a16:creationId xmlns:a16="http://schemas.microsoft.com/office/drawing/2014/main" id="{08E4F8E0-7C47-4962-AAB7-6CF091B8CD79}"/>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122023" y="1613744"/>
            <a:ext cx="3544255" cy="3433498"/>
          </a:xfrm>
          <a:prstGeom prst="rect">
            <a:avLst/>
          </a:prstGeom>
        </p:spPr>
      </p:pic>
    </p:spTree>
    <p:extLst>
      <p:ext uri="{BB962C8B-B14F-4D97-AF65-F5344CB8AC3E}">
        <p14:creationId xmlns:p14="http://schemas.microsoft.com/office/powerpoint/2010/main" val="5449643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0682" y="508011"/>
            <a:ext cx="7521492" cy="5492738"/>
          </a:xfrm>
        </p:spPr>
        <p:txBody>
          <a:bodyPr/>
          <a:lstStyle/>
          <a:p>
            <a:r>
              <a:rPr lang="en-US" sz="3600" dirty="0">
                <a:solidFill>
                  <a:schemeClr val="tx2"/>
                </a:solidFill>
                <a:latin typeface="+mj-lt"/>
              </a:rPr>
              <a:t>Mentors – Key Findings:</a:t>
            </a:r>
          </a:p>
          <a:p>
            <a:pPr>
              <a:lnSpc>
                <a:spcPct val="50000"/>
              </a:lnSpc>
            </a:pPr>
            <a:endParaRPr lang="en-US" sz="2400" i="1" dirty="0">
              <a:latin typeface="+mj-lt"/>
            </a:endParaRPr>
          </a:p>
          <a:p>
            <a:pPr>
              <a:lnSpc>
                <a:spcPct val="150000"/>
              </a:lnSpc>
            </a:pPr>
            <a:r>
              <a:rPr lang="en-US" sz="2400" dirty="0">
                <a:latin typeface="+mj-lt"/>
              </a:rPr>
              <a:t>Building Team Cohesion</a:t>
            </a:r>
          </a:p>
          <a:p>
            <a:pPr marL="692150" lvl="1" indent="-346075">
              <a:lnSpc>
                <a:spcPct val="150000"/>
              </a:lnSpc>
              <a:buFont typeface="Arial" panose="020B0604020202020204" pitchFamily="34" charset="0"/>
              <a:buChar char="•"/>
            </a:pPr>
            <a:r>
              <a:rPr lang="en-US" sz="2000" dirty="0">
                <a:latin typeface="+mj-lt"/>
              </a:rPr>
              <a:t>Role is to be a mentor, not a teacher</a:t>
            </a:r>
          </a:p>
          <a:p>
            <a:pPr marL="692150" lvl="1" indent="-346075">
              <a:lnSpc>
                <a:spcPct val="150000"/>
              </a:lnSpc>
              <a:buFont typeface="Arial" panose="020B0604020202020204" pitchFamily="34" charset="0"/>
              <a:buChar char="•"/>
            </a:pPr>
            <a:r>
              <a:rPr lang="en-US" sz="2000" dirty="0">
                <a:latin typeface="+mj-lt"/>
              </a:rPr>
              <a:t>Facilitate group discussions</a:t>
            </a:r>
            <a:endParaRPr lang="en-US" sz="1700" dirty="0">
              <a:latin typeface="+mj-lt"/>
            </a:endParaRPr>
          </a:p>
          <a:p>
            <a:pPr marL="692150" lvl="1" indent="-346075">
              <a:lnSpc>
                <a:spcPct val="150000"/>
              </a:lnSpc>
              <a:buFont typeface="Arial" panose="020B0604020202020204" pitchFamily="34" charset="0"/>
              <a:buChar char="•"/>
            </a:pPr>
            <a:r>
              <a:rPr lang="en-US" sz="2000" dirty="0">
                <a:latin typeface="+mj-lt"/>
              </a:rPr>
              <a:t>Importance of setting a positive tone for team</a:t>
            </a:r>
          </a:p>
          <a:p>
            <a:pPr marL="692150" lvl="1" indent="-346075">
              <a:lnSpc>
                <a:spcPct val="150000"/>
              </a:lnSpc>
              <a:buFont typeface="Arial" panose="020B0604020202020204" pitchFamily="34" charset="0"/>
              <a:buChar char="•"/>
            </a:pPr>
            <a:r>
              <a:rPr lang="en-US" sz="2000" dirty="0">
                <a:latin typeface="+mj-lt"/>
              </a:rPr>
              <a:t>Help a diverse group find common ground</a:t>
            </a:r>
          </a:p>
          <a:p>
            <a:pPr marL="692150" lvl="1" indent="-346075">
              <a:lnSpc>
                <a:spcPct val="150000"/>
              </a:lnSpc>
              <a:buFont typeface="Arial" panose="020B0604020202020204" pitchFamily="34" charset="0"/>
              <a:buChar char="•"/>
            </a:pPr>
            <a:r>
              <a:rPr lang="en-US" sz="2000" dirty="0">
                <a:latin typeface="+mj-lt"/>
              </a:rPr>
              <a:t>Recognize unspoken needs</a:t>
            </a:r>
          </a:p>
          <a:p>
            <a:pPr marL="692150" lvl="1" indent="-346075">
              <a:lnSpc>
                <a:spcPct val="150000"/>
              </a:lnSpc>
              <a:buFont typeface="Arial" panose="020B0604020202020204" pitchFamily="34" charset="0"/>
              <a:buChar char="•"/>
            </a:pPr>
            <a:r>
              <a:rPr lang="en-US" sz="2000" dirty="0">
                <a:latin typeface="+mj-lt"/>
              </a:rPr>
              <a:t>Monitor and moderate progress on projects</a:t>
            </a:r>
          </a:p>
          <a:p>
            <a:pPr marL="692150" lvl="1" indent="-346075">
              <a:lnSpc>
                <a:spcPct val="150000"/>
              </a:lnSpc>
              <a:buFont typeface="Arial" panose="020B0604020202020204" pitchFamily="34" charset="0"/>
              <a:buChar char="•"/>
            </a:pPr>
            <a:r>
              <a:rPr lang="en-US" sz="2000" dirty="0">
                <a:latin typeface="+mj-lt"/>
              </a:rPr>
              <a:t>Help group members handle competing priorities</a:t>
            </a:r>
          </a:p>
          <a:p>
            <a:endParaRPr lang="en-US" dirty="0"/>
          </a:p>
        </p:txBody>
      </p:sp>
      <p:sp>
        <p:nvSpPr>
          <p:cNvPr id="6" name="TextBox 5">
            <a:extLst>
              <a:ext uri="{FF2B5EF4-FFF2-40B4-BE49-F238E27FC236}">
                <a16:creationId xmlns:a16="http://schemas.microsoft.com/office/drawing/2014/main" id="{2E585696-AC09-4AF7-8E5B-CC2AD134BE20}"/>
              </a:ext>
            </a:extLst>
          </p:cNvPr>
          <p:cNvSpPr txBox="1"/>
          <p:nvPr/>
        </p:nvSpPr>
        <p:spPr>
          <a:xfrm>
            <a:off x="8995905" y="6119157"/>
            <a:ext cx="3497178" cy="230832"/>
          </a:xfrm>
          <a:prstGeom prst="rect">
            <a:avLst/>
          </a:prstGeom>
          <a:noFill/>
        </p:spPr>
        <p:txBody>
          <a:bodyPr wrap="square" rtlCol="0">
            <a:spAutoFit/>
          </a:bodyPr>
          <a:lstStyle/>
          <a:p>
            <a:r>
              <a:rPr lang="en-US" sz="900" dirty="0"/>
              <a:t>Image source: unknown author; licensed under CC BY-NC-ND</a:t>
            </a:r>
          </a:p>
        </p:txBody>
      </p:sp>
      <p:pic>
        <p:nvPicPr>
          <p:cNvPr id="13" name="Picture 12" descr="A picture containing person, cutting, woman, people&#10;&#10;Description automatically generated">
            <a:extLst>
              <a:ext uri="{FF2B5EF4-FFF2-40B4-BE49-F238E27FC236}">
                <a16:creationId xmlns:a16="http://schemas.microsoft.com/office/drawing/2014/main" id="{08E4F8E0-7C47-4962-AAB7-6CF091B8CD79}"/>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067788" y="1683573"/>
            <a:ext cx="3663529" cy="3549044"/>
          </a:xfrm>
          <a:prstGeom prst="rect">
            <a:avLst/>
          </a:prstGeom>
        </p:spPr>
      </p:pic>
    </p:spTree>
    <p:extLst>
      <p:ext uri="{BB962C8B-B14F-4D97-AF65-F5344CB8AC3E}">
        <p14:creationId xmlns:p14="http://schemas.microsoft.com/office/powerpoint/2010/main" val="34323843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36D0439-5AC5-ED74-5258-978F224C1353}"/>
              </a:ext>
            </a:extLst>
          </p:cNvPr>
          <p:cNvSpPr>
            <a:spLocks noGrp="1"/>
          </p:cNvSpPr>
          <p:nvPr>
            <p:ph type="ctrTitle"/>
          </p:nvPr>
        </p:nvSpPr>
        <p:spPr/>
        <p:txBody>
          <a:bodyPr>
            <a:normAutofit/>
          </a:bodyPr>
          <a:lstStyle/>
          <a:p>
            <a:r>
              <a:rPr lang="en-US" dirty="0"/>
              <a:t>CARLI Counts</a:t>
            </a:r>
          </a:p>
        </p:txBody>
      </p:sp>
      <p:sp>
        <p:nvSpPr>
          <p:cNvPr id="7" name="Subtitle 6">
            <a:extLst>
              <a:ext uri="{FF2B5EF4-FFF2-40B4-BE49-F238E27FC236}">
                <a16:creationId xmlns:a16="http://schemas.microsoft.com/office/drawing/2014/main" id="{8820ED83-986C-46F2-9D3F-F409B2C26741}"/>
              </a:ext>
            </a:extLst>
          </p:cNvPr>
          <p:cNvSpPr>
            <a:spLocks noGrp="1"/>
          </p:cNvSpPr>
          <p:nvPr>
            <p:ph type="subTitle" idx="1"/>
          </p:nvPr>
        </p:nvSpPr>
        <p:spPr>
          <a:xfrm>
            <a:off x="1286944" y="3500407"/>
            <a:ext cx="9753600" cy="987225"/>
          </a:xfrm>
        </p:spPr>
        <p:txBody>
          <a:bodyPr>
            <a:normAutofit/>
          </a:bodyPr>
          <a:lstStyle/>
          <a:p>
            <a:r>
              <a:rPr lang="en-US" dirty="0"/>
              <a:t>The Open Curriculum</a:t>
            </a:r>
          </a:p>
        </p:txBody>
      </p:sp>
    </p:spTree>
    <p:extLst>
      <p:ext uri="{BB962C8B-B14F-4D97-AF65-F5344CB8AC3E}">
        <p14:creationId xmlns:p14="http://schemas.microsoft.com/office/powerpoint/2010/main" val="26410610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A599D60-3BD7-164E-C930-069171825CE9}"/>
              </a:ext>
            </a:extLst>
          </p:cNvPr>
          <p:cNvSpPr>
            <a:spLocks noGrp="1"/>
          </p:cNvSpPr>
          <p:nvPr>
            <p:ph type="title"/>
          </p:nvPr>
        </p:nvSpPr>
        <p:spPr/>
        <p:txBody>
          <a:bodyPr/>
          <a:lstStyle/>
          <a:p>
            <a:r>
              <a:rPr lang="en-US" dirty="0"/>
              <a:t>Co-Authors:</a:t>
            </a:r>
          </a:p>
        </p:txBody>
      </p:sp>
      <p:sp>
        <p:nvSpPr>
          <p:cNvPr id="5" name="Content Placeholder 4">
            <a:extLst>
              <a:ext uri="{FF2B5EF4-FFF2-40B4-BE49-F238E27FC236}">
                <a16:creationId xmlns:a16="http://schemas.microsoft.com/office/drawing/2014/main" id="{8D5530A7-3C14-17A1-7AE8-499036FBF52A}"/>
              </a:ext>
            </a:extLst>
          </p:cNvPr>
          <p:cNvSpPr>
            <a:spLocks noGrp="1"/>
          </p:cNvSpPr>
          <p:nvPr>
            <p:ph idx="1"/>
          </p:nvPr>
        </p:nvSpPr>
        <p:spPr>
          <a:xfrm>
            <a:off x="1390650" y="5298950"/>
            <a:ext cx="3790952" cy="875938"/>
          </a:xfrm>
        </p:spPr>
        <p:txBody>
          <a:bodyPr/>
          <a:lstStyle/>
          <a:p>
            <a:pPr algn="ctr"/>
            <a:r>
              <a:rPr lang="en-US" sz="2000" b="1" i="0" dirty="0">
                <a:solidFill>
                  <a:srgbClr val="262402"/>
                </a:solidFill>
                <a:effectLst/>
              </a:rPr>
              <a:t>Lisa </a:t>
            </a:r>
            <a:r>
              <a:rPr lang="en-US" sz="2000" b="1" i="0" dirty="0" err="1">
                <a:solidFill>
                  <a:srgbClr val="262402"/>
                </a:solidFill>
                <a:effectLst/>
              </a:rPr>
              <a:t>Janicke</a:t>
            </a:r>
            <a:r>
              <a:rPr lang="en-US" sz="2000" b="1" i="0" dirty="0">
                <a:solidFill>
                  <a:srgbClr val="262402"/>
                </a:solidFill>
                <a:effectLst/>
              </a:rPr>
              <a:t> Hinchliffe</a:t>
            </a:r>
          </a:p>
          <a:p>
            <a:pPr algn="ctr"/>
            <a:r>
              <a:rPr lang="en-US" sz="2000" b="0" i="0" dirty="0">
                <a:solidFill>
                  <a:srgbClr val="262402"/>
                </a:solidFill>
                <a:effectLst/>
              </a:rPr>
              <a:t>Curriculum Facilitator</a:t>
            </a:r>
          </a:p>
          <a:p>
            <a:pPr algn="ctr"/>
            <a:r>
              <a:rPr lang="en-US" sz="2000" b="0" i="0" dirty="0">
                <a:solidFill>
                  <a:srgbClr val="262402"/>
                </a:solidFill>
                <a:effectLst/>
              </a:rPr>
              <a:t>CARLI Counts</a:t>
            </a:r>
          </a:p>
        </p:txBody>
      </p:sp>
      <p:pic>
        <p:nvPicPr>
          <p:cNvPr id="9" name="Picture 8" descr="Cathy Mayer headshot">
            <a:extLst>
              <a:ext uri="{FF2B5EF4-FFF2-40B4-BE49-F238E27FC236}">
                <a16:creationId xmlns:a16="http://schemas.microsoft.com/office/drawing/2014/main" id="{062F9B32-3088-CDB9-5F42-ADE1A248AC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9085" y="1539752"/>
            <a:ext cx="3657600" cy="3657600"/>
          </a:xfrm>
          <a:prstGeom prst="rect">
            <a:avLst/>
          </a:prstGeom>
          <a:effectLst>
            <a:softEdge rad="127000"/>
          </a:effectLst>
        </p:spPr>
      </p:pic>
      <p:pic>
        <p:nvPicPr>
          <p:cNvPr id="11" name="Picture 10" descr="Lisa Janicke Hinchliffe headshot">
            <a:extLst>
              <a:ext uri="{FF2B5EF4-FFF2-40B4-BE49-F238E27FC236}">
                <a16:creationId xmlns:a16="http://schemas.microsoft.com/office/drawing/2014/main" id="{4EF1890E-5C83-C590-FF18-405439FA0F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5317" y="1539752"/>
            <a:ext cx="3566160" cy="3566160"/>
          </a:xfrm>
          <a:prstGeom prst="rect">
            <a:avLst/>
          </a:prstGeom>
          <a:effectLst>
            <a:softEdge rad="127000"/>
          </a:effectLst>
        </p:spPr>
      </p:pic>
      <p:sp>
        <p:nvSpPr>
          <p:cNvPr id="12" name="Content Placeholder 4">
            <a:extLst>
              <a:ext uri="{FF2B5EF4-FFF2-40B4-BE49-F238E27FC236}">
                <a16:creationId xmlns:a16="http://schemas.microsoft.com/office/drawing/2014/main" id="{CAA3A57C-1F79-7080-DDBA-781FFB64C7B4}"/>
              </a:ext>
            </a:extLst>
          </p:cNvPr>
          <p:cNvSpPr txBox="1">
            <a:spLocks/>
          </p:cNvSpPr>
          <p:nvPr/>
        </p:nvSpPr>
        <p:spPr bwMode="auto">
          <a:xfrm>
            <a:off x="6993465" y="5338490"/>
            <a:ext cx="3790952" cy="875938"/>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457200" rtl="0" eaLnBrk="1" fontAlgn="base" hangingPunct="1">
              <a:spcBef>
                <a:spcPct val="20000"/>
              </a:spcBef>
              <a:spcAft>
                <a:spcPct val="0"/>
              </a:spcAft>
              <a:defRPr sz="2500" kern="1200">
                <a:solidFill>
                  <a:schemeClr val="tx1"/>
                </a:solidFill>
                <a:latin typeface="+mj-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chemeClr val="tx1"/>
                </a:solidFill>
                <a:latin typeface="+mj-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1900" kern="1200">
                <a:solidFill>
                  <a:schemeClr val="tx1"/>
                </a:solidFill>
                <a:latin typeface="+mj-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1600" kern="1200">
                <a:solidFill>
                  <a:schemeClr val="tx1"/>
                </a:solidFill>
                <a:latin typeface="+mj-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1400" kern="1200">
                <a:solidFill>
                  <a:schemeClr val="tx1"/>
                </a:solidFill>
                <a:latin typeface="+mj-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2000" b="1" dirty="0">
                <a:solidFill>
                  <a:srgbClr val="262402"/>
                </a:solidFill>
              </a:rPr>
              <a:t>Cathy Mayer</a:t>
            </a:r>
          </a:p>
          <a:p>
            <a:pPr algn="ctr"/>
            <a:r>
              <a:rPr lang="en-US" sz="2000" dirty="0">
                <a:solidFill>
                  <a:srgbClr val="262402"/>
                </a:solidFill>
              </a:rPr>
              <a:t>Curator and Editor </a:t>
            </a:r>
          </a:p>
          <a:p>
            <a:pPr algn="ctr"/>
            <a:r>
              <a:rPr lang="en-US" sz="2000" dirty="0">
                <a:solidFill>
                  <a:srgbClr val="262402"/>
                </a:solidFill>
              </a:rPr>
              <a:t>CARLI Counts</a:t>
            </a:r>
            <a:endParaRPr lang="en-US" sz="2000" dirty="0"/>
          </a:p>
        </p:txBody>
      </p:sp>
    </p:spTree>
    <p:extLst>
      <p:ext uri="{BB962C8B-B14F-4D97-AF65-F5344CB8AC3E}">
        <p14:creationId xmlns:p14="http://schemas.microsoft.com/office/powerpoint/2010/main" val="3299419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Cover image of Analytics &amp; Advocacy for Service Development: Getting Started Guide">
            <a:extLst>
              <a:ext uri="{FF2B5EF4-FFF2-40B4-BE49-F238E27FC236}">
                <a16:creationId xmlns:a16="http://schemas.microsoft.com/office/drawing/2014/main" id="{519D1CB0-C286-628F-D12B-39EA97E2C4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877" y="1507064"/>
            <a:ext cx="3719850" cy="4754880"/>
          </a:xfrm>
          <a:prstGeom prst="rect">
            <a:avLst/>
          </a:prstGeom>
          <a:ln w="50800">
            <a:solidFill>
              <a:schemeClr val="accent4">
                <a:shade val="80000"/>
                <a:hueOff val="0"/>
                <a:satOff val="0"/>
                <a:lumOff val="0"/>
              </a:schemeClr>
            </a:solidFill>
          </a:ln>
        </p:spPr>
      </p:pic>
      <p:pic>
        <p:nvPicPr>
          <p:cNvPr id="10" name="Picture 9" descr="Cover image of Analytics &amp; Advocacy for Service Development: Participant Workbook">
            <a:extLst>
              <a:ext uri="{FF2B5EF4-FFF2-40B4-BE49-F238E27FC236}">
                <a16:creationId xmlns:a16="http://schemas.microsoft.com/office/drawing/2014/main" id="{45B66DFB-84F5-2AE2-0BE2-2D997CD26BD6}"/>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8209701" y="1507064"/>
            <a:ext cx="3721608" cy="4754880"/>
          </a:xfrm>
          <a:prstGeom prst="rect">
            <a:avLst/>
          </a:prstGeom>
          <a:ln w="50800">
            <a:solidFill>
              <a:schemeClr val="accent4">
                <a:shade val="80000"/>
                <a:hueOff val="0"/>
                <a:satOff val="0"/>
                <a:lumOff val="0"/>
              </a:schemeClr>
            </a:solidFill>
          </a:ln>
        </p:spPr>
      </p:pic>
      <p:pic>
        <p:nvPicPr>
          <p:cNvPr id="12" name="Picture 11" descr="Cover image of Analytics &amp; Advocacy for Service Development: Trainer Workbook">
            <a:extLst>
              <a:ext uri="{FF2B5EF4-FFF2-40B4-BE49-F238E27FC236}">
                <a16:creationId xmlns:a16="http://schemas.microsoft.com/office/drawing/2014/main" id="{F452E727-E7EB-09E9-2659-49B25D25A1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34387" y="1510453"/>
            <a:ext cx="3723226" cy="4754880"/>
          </a:xfrm>
          <a:prstGeom prst="rect">
            <a:avLst/>
          </a:prstGeom>
          <a:ln w="50800">
            <a:solidFill>
              <a:schemeClr val="accent4">
                <a:shade val="80000"/>
                <a:hueOff val="0"/>
                <a:satOff val="0"/>
                <a:lumOff val="0"/>
              </a:schemeClr>
            </a:solidFill>
          </a:ln>
        </p:spPr>
      </p:pic>
      <p:sp>
        <p:nvSpPr>
          <p:cNvPr id="15" name="Title 14">
            <a:extLst>
              <a:ext uri="{FF2B5EF4-FFF2-40B4-BE49-F238E27FC236}">
                <a16:creationId xmlns:a16="http://schemas.microsoft.com/office/drawing/2014/main" id="{212DFAE8-F019-06B1-64CA-CB52F2BE4963}"/>
              </a:ext>
            </a:extLst>
          </p:cNvPr>
          <p:cNvSpPr>
            <a:spLocks noGrp="1"/>
          </p:cNvSpPr>
          <p:nvPr>
            <p:ph type="title"/>
          </p:nvPr>
        </p:nvSpPr>
        <p:spPr/>
        <p:txBody>
          <a:bodyPr/>
          <a:lstStyle/>
          <a:p>
            <a:pPr algn="ctr"/>
            <a:r>
              <a:rPr lang="en-US" dirty="0"/>
              <a:t>Guide and Workbooks</a:t>
            </a:r>
          </a:p>
        </p:txBody>
      </p:sp>
    </p:spTree>
    <p:extLst>
      <p:ext uri="{BB962C8B-B14F-4D97-AF65-F5344CB8AC3E}">
        <p14:creationId xmlns:p14="http://schemas.microsoft.com/office/powerpoint/2010/main" val="12185073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7957" y="2275564"/>
            <a:ext cx="11329500" cy="3763818"/>
          </a:xfrm>
        </p:spPr>
        <p:txBody>
          <a:bodyPr/>
          <a:lstStyle/>
          <a:p>
            <a:r>
              <a:rPr lang="en-US" dirty="0"/>
              <a:t>Laura Bush 21st Century Librarian Program Grant: $243,885</a:t>
            </a:r>
          </a:p>
          <a:p>
            <a:endParaRPr lang="en-US" sz="1100" dirty="0"/>
          </a:p>
          <a:p>
            <a:r>
              <a:rPr lang="en-US" dirty="0"/>
              <a:t>Four-year project: October 1, 2018-March 31, 2023</a:t>
            </a:r>
          </a:p>
          <a:p>
            <a:pPr lvl="1"/>
            <a:r>
              <a:rPr lang="en-US" dirty="0"/>
              <a:t>Funded Development and Three Cohorts</a:t>
            </a:r>
          </a:p>
          <a:p>
            <a:r>
              <a:rPr lang="en-US" dirty="0"/>
              <a:t>CARLI in partnership with:</a:t>
            </a:r>
          </a:p>
          <a:p>
            <a:pPr lvl="1"/>
            <a:r>
              <a:rPr lang="en-US" dirty="0"/>
              <a:t>University of Illinois Library at Urbana-Champaign</a:t>
            </a:r>
          </a:p>
          <a:p>
            <a:pPr lvl="1"/>
            <a:r>
              <a:rPr lang="en-US" dirty="0"/>
              <a:t>Lewis &amp; Clark Community College</a:t>
            </a:r>
          </a:p>
          <a:p>
            <a:endParaRPr lang="en-US" sz="1100" dirty="0"/>
          </a:p>
          <a:p>
            <a:r>
              <a:rPr lang="en-US" dirty="0"/>
              <a:t>Website: https://</a:t>
            </a:r>
            <a:r>
              <a:rPr lang="en-US" dirty="0" err="1"/>
              <a:t>www.carli.illinois.edu</a:t>
            </a:r>
            <a:r>
              <a:rPr lang="en-US" dirty="0"/>
              <a:t>/products-services/prof-</a:t>
            </a:r>
            <a:r>
              <a:rPr lang="en-US" dirty="0" err="1"/>
              <a:t>devel</a:t>
            </a:r>
            <a:r>
              <a:rPr lang="en-US" dirty="0"/>
              <a:t>/</a:t>
            </a:r>
            <a:r>
              <a:rPr lang="en-US" dirty="0" err="1"/>
              <a:t>carli</a:t>
            </a:r>
            <a:r>
              <a:rPr lang="en-US" dirty="0"/>
              <a:t>-counts</a:t>
            </a:r>
          </a:p>
          <a:p>
            <a:endParaRPr lang="en-US" dirty="0"/>
          </a:p>
        </p:txBody>
      </p:sp>
      <p:sp>
        <p:nvSpPr>
          <p:cNvPr id="3" name="Title 2"/>
          <p:cNvSpPr>
            <a:spLocks noGrp="1"/>
          </p:cNvSpPr>
          <p:nvPr>
            <p:ph type="title"/>
          </p:nvPr>
        </p:nvSpPr>
        <p:spPr/>
        <p:txBody>
          <a:bodyPr>
            <a:normAutofit/>
          </a:bodyPr>
          <a:lstStyle/>
          <a:p>
            <a:r>
              <a:rPr lang="en-US" sz="2400" b="1" dirty="0"/>
              <a:t>How IT STARTED …</a:t>
            </a:r>
          </a:p>
        </p:txBody>
      </p:sp>
      <p:sp>
        <p:nvSpPr>
          <p:cNvPr id="6" name="AutoShape 8" descr="Image result for lewis and clark community college"/>
          <p:cNvSpPr>
            <a:spLocks noChangeAspect="1" noChangeArrowheads="1"/>
          </p:cNvSpPr>
          <p:nvPr/>
        </p:nvSpPr>
        <p:spPr bwMode="auto">
          <a:xfrm>
            <a:off x="3611761" y="1418929"/>
            <a:ext cx="171450" cy="1714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defTabSz="257175"/>
            <a:endParaRPr lang="en-US">
              <a:solidFill>
                <a:srgbClr val="592C5F"/>
              </a:solidFill>
              <a:latin typeface="Times New Roman" charset="0"/>
              <a:ea typeface="ＭＳ Ｐゴシック" charset="0"/>
            </a:endParaRPr>
          </a:p>
        </p:txBody>
      </p:sp>
      <p:pic>
        <p:nvPicPr>
          <p:cNvPr id="5" name="Content Placeholder 3">
            <a:extLst>
              <a:ext uri="{FF2B5EF4-FFF2-40B4-BE49-F238E27FC236}">
                <a16:creationId xmlns:a16="http://schemas.microsoft.com/office/drawing/2014/main" id="{1CA5BBBE-4E97-0877-3C2C-C7BE1F53FC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707" r="5891" b="2"/>
          <a:stretch>
            <a:fillRect/>
          </a:stretch>
        </p:blipFill>
        <p:spPr bwMode="auto">
          <a:xfrm>
            <a:off x="1740694" y="828745"/>
            <a:ext cx="8710613" cy="1327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
            <a:extLst>
              <a:ext uri="{FF2B5EF4-FFF2-40B4-BE49-F238E27FC236}">
                <a16:creationId xmlns:a16="http://schemas.microsoft.com/office/drawing/2014/main" id="{115E8B91-846A-6018-5ACB-CEBBCC79BD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10391" y="3270613"/>
            <a:ext cx="2872532" cy="1306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2">
            <a:extLst>
              <a:ext uri="{FF2B5EF4-FFF2-40B4-BE49-F238E27FC236}">
                <a16:creationId xmlns:a16="http://schemas.microsoft.com/office/drawing/2014/main" id="{0976EA82-9A9F-9F0C-F440-BF6266AA07E7}"/>
              </a:ext>
            </a:extLst>
          </p:cNvPr>
          <p:cNvSpPr txBox="1">
            <a:spLocks noChangeArrowheads="1"/>
          </p:cNvSpPr>
          <p:nvPr/>
        </p:nvSpPr>
        <p:spPr bwMode="auto">
          <a:xfrm>
            <a:off x="1625543" y="6131997"/>
            <a:ext cx="898683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fontAlgn="base">
              <a:spcBef>
                <a:spcPct val="0"/>
              </a:spcBef>
              <a:spcAft>
                <a:spcPct val="0"/>
              </a:spcAft>
              <a:defRPr>
                <a:solidFill>
                  <a:schemeClr val="tx1"/>
                </a:solidFill>
                <a:latin typeface="Times New Roman" panose="02020603050405020304" pitchFamily="18" charset="0"/>
              </a:defRPr>
            </a:lvl6pPr>
            <a:lvl7pPr marL="2971800" indent="-228600" fontAlgn="base">
              <a:spcBef>
                <a:spcPct val="0"/>
              </a:spcBef>
              <a:spcAft>
                <a:spcPct val="0"/>
              </a:spcAft>
              <a:defRPr>
                <a:solidFill>
                  <a:schemeClr val="tx1"/>
                </a:solidFill>
                <a:latin typeface="Times New Roman" panose="02020603050405020304" pitchFamily="18" charset="0"/>
              </a:defRPr>
            </a:lvl7pPr>
            <a:lvl8pPr marL="3429000" indent="-228600" fontAlgn="base">
              <a:spcBef>
                <a:spcPct val="0"/>
              </a:spcBef>
              <a:spcAft>
                <a:spcPct val="0"/>
              </a:spcAft>
              <a:defRPr>
                <a:solidFill>
                  <a:schemeClr val="tx1"/>
                </a:solidFill>
                <a:latin typeface="Times New Roman" panose="02020603050405020304" pitchFamily="18" charset="0"/>
              </a:defRPr>
            </a:lvl8pPr>
            <a:lvl9pPr marL="3886200" indent="-228600" fontAlgn="base">
              <a:spcBef>
                <a:spcPct val="0"/>
              </a:spcBef>
              <a:spcAft>
                <a:spcPct val="0"/>
              </a:spcAft>
              <a:defRPr>
                <a:solidFill>
                  <a:schemeClr val="tx1"/>
                </a:solidFill>
                <a:latin typeface="Times New Roman" panose="02020603050405020304" pitchFamily="18" charset="0"/>
              </a:defRPr>
            </a:lvl9pPr>
          </a:lstStyle>
          <a:p>
            <a:pPr algn="ctr" eaLnBrk="1" hangingPunct="1"/>
            <a:r>
              <a:rPr lang="en-US" altLang="en-US" sz="1200" dirty="0">
                <a:solidFill>
                  <a:srgbClr val="592C5F"/>
                </a:solidFill>
              </a:rPr>
              <a:t>This project was made possible in part by the Institute of Museum and Library Services (Grant Number RE-95-18-0084-18)</a:t>
            </a:r>
          </a:p>
        </p:txBody>
      </p:sp>
    </p:spTree>
    <p:extLst>
      <p:ext uri="{BB962C8B-B14F-4D97-AF65-F5344CB8AC3E}">
        <p14:creationId xmlns:p14="http://schemas.microsoft.com/office/powerpoint/2010/main" val="39586022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7B1D7DA-8264-38C1-88BE-6C0BC8562C41}"/>
              </a:ext>
            </a:extLst>
          </p:cNvPr>
          <p:cNvSpPr>
            <a:spLocks noGrp="1"/>
          </p:cNvSpPr>
          <p:nvPr>
            <p:ph type="title"/>
          </p:nvPr>
        </p:nvSpPr>
        <p:spPr/>
        <p:txBody>
          <a:bodyPr/>
          <a:lstStyle/>
          <a:p>
            <a:r>
              <a:rPr lang="en-US" dirty="0"/>
              <a:t>Presentation </a:t>
            </a:r>
            <a:r>
              <a:rPr lang="en-US" dirty="0" err="1"/>
              <a:t>Slidedecks</a:t>
            </a:r>
            <a:endParaRPr lang="en-US" dirty="0"/>
          </a:p>
        </p:txBody>
      </p:sp>
      <p:sp>
        <p:nvSpPr>
          <p:cNvPr id="4" name="Content Placeholder 3">
            <a:extLst>
              <a:ext uri="{FF2B5EF4-FFF2-40B4-BE49-F238E27FC236}">
                <a16:creationId xmlns:a16="http://schemas.microsoft.com/office/drawing/2014/main" id="{D98E8713-100D-9DD1-DA96-052D2535C0C3}"/>
              </a:ext>
            </a:extLst>
          </p:cNvPr>
          <p:cNvSpPr>
            <a:spLocks noGrp="1"/>
          </p:cNvSpPr>
          <p:nvPr>
            <p:ph idx="1"/>
          </p:nvPr>
        </p:nvSpPr>
        <p:spPr>
          <a:xfrm>
            <a:off x="623048" y="1578197"/>
            <a:ext cx="5269752" cy="4596691"/>
          </a:xfrm>
        </p:spPr>
        <p:txBody>
          <a:bodyPr/>
          <a:lstStyle/>
          <a:p>
            <a:pPr marL="457200" indent="-457200">
              <a:buFont typeface="+mj-lt"/>
              <a:buAutoNum type="arabicPeriod"/>
            </a:pPr>
            <a:r>
              <a:rPr lang="en-US" sz="2400" dirty="0"/>
              <a:t>Program Overview</a:t>
            </a:r>
          </a:p>
          <a:p>
            <a:pPr marL="457200" indent="-457200">
              <a:buFont typeface="+mj-lt"/>
              <a:buAutoNum type="arabicPeriod"/>
            </a:pPr>
            <a:r>
              <a:rPr lang="en-US" sz="2400" dirty="0"/>
              <a:t>Unpacking Variables &amp; Claims</a:t>
            </a:r>
          </a:p>
          <a:p>
            <a:pPr marL="457200" indent="-457200">
              <a:buFont typeface="+mj-lt"/>
              <a:buAutoNum type="arabicPeriod"/>
            </a:pPr>
            <a:r>
              <a:rPr lang="en-US" sz="2400" dirty="0"/>
              <a:t>Research Question Development</a:t>
            </a:r>
          </a:p>
          <a:p>
            <a:pPr marL="457200" indent="-457200">
              <a:buFont typeface="+mj-lt"/>
              <a:buAutoNum type="arabicPeriod"/>
            </a:pPr>
            <a:r>
              <a:rPr lang="en-US" sz="2400" dirty="0"/>
              <a:t>The Research Question, Variables, &amp; Methods</a:t>
            </a:r>
          </a:p>
          <a:p>
            <a:pPr marL="457200" indent="-457200">
              <a:buFont typeface="+mj-lt"/>
              <a:buAutoNum type="arabicPeriod"/>
            </a:pPr>
            <a:r>
              <a:rPr lang="en-US" sz="2400" dirty="0"/>
              <a:t>Respect for Human Subjects in Advocacy Work</a:t>
            </a:r>
          </a:p>
          <a:p>
            <a:pPr marL="457200" indent="-457200">
              <a:buFont typeface="+mj-lt"/>
              <a:buAutoNum type="arabicPeriod"/>
            </a:pPr>
            <a:r>
              <a:rPr lang="en-US" sz="2400" dirty="0"/>
              <a:t>Methods and Participants</a:t>
            </a:r>
          </a:p>
          <a:p>
            <a:pPr marL="457200" indent="-457200">
              <a:buFont typeface="+mj-lt"/>
              <a:buAutoNum type="arabicPeriod"/>
            </a:pPr>
            <a:r>
              <a:rPr lang="en-US" sz="2400" dirty="0"/>
              <a:t>Data Analysis and Data Narratives</a:t>
            </a:r>
          </a:p>
          <a:p>
            <a:pPr marL="457200" indent="-457200">
              <a:buFont typeface="+mj-lt"/>
              <a:buAutoNum type="arabicPeriod"/>
            </a:pPr>
            <a:r>
              <a:rPr lang="en-US" sz="2400" dirty="0"/>
              <a:t>Community Communication</a:t>
            </a:r>
          </a:p>
        </p:txBody>
      </p:sp>
      <p:pic>
        <p:nvPicPr>
          <p:cNvPr id="6" name="Picture 5" descr="Screenshot from Module 5: Respect for Human Subjects in Advocacy Work. Text includes &quot;Content is based on CARLI Counts: Analytics and Advocacy for Service Development, a project made possible in part by the Institute of Museum and Library Services (Grant Number RE-95-18-0084-18).&quot;  CARLI Counts logos and Institute of Museum and Library Services logos are on the bottom of the screenshot.">
            <a:extLst>
              <a:ext uri="{FF2B5EF4-FFF2-40B4-BE49-F238E27FC236}">
                <a16:creationId xmlns:a16="http://schemas.microsoft.com/office/drawing/2014/main" id="{B564465E-7D9E-0637-77E5-08A441433E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781889"/>
            <a:ext cx="5619045" cy="2834640"/>
          </a:xfrm>
          <a:prstGeom prst="rect">
            <a:avLst/>
          </a:prstGeom>
        </p:spPr>
      </p:pic>
    </p:spTree>
    <p:extLst>
      <p:ext uri="{BB962C8B-B14F-4D97-AF65-F5344CB8AC3E}">
        <p14:creationId xmlns:p14="http://schemas.microsoft.com/office/powerpoint/2010/main" val="433738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14472-E7A8-7DD6-8EB1-36AF08D285A2}"/>
              </a:ext>
            </a:extLst>
          </p:cNvPr>
          <p:cNvSpPr>
            <a:spLocks noGrp="1"/>
          </p:cNvSpPr>
          <p:nvPr>
            <p:ph type="title"/>
          </p:nvPr>
        </p:nvSpPr>
        <p:spPr/>
        <p:txBody>
          <a:bodyPr/>
          <a:lstStyle/>
          <a:p>
            <a:r>
              <a:rPr lang="en-US" dirty="0"/>
              <a:t>Poster Template</a:t>
            </a:r>
          </a:p>
        </p:txBody>
      </p:sp>
      <p:pic>
        <p:nvPicPr>
          <p:cNvPr id="5" name="Content Placeholder 4" descr="Poster template screenshot with Title of Presentation in a purple bar at the top, 5 white boxes with purple lettering for text, a light blue background of the poster, a space for a photo with the CARLI Counts logo, and the Institute of Museum and Library Services logo.">
            <a:extLst>
              <a:ext uri="{FF2B5EF4-FFF2-40B4-BE49-F238E27FC236}">
                <a16:creationId xmlns:a16="http://schemas.microsoft.com/office/drawing/2014/main" id="{56EABE47-BB28-100A-94A4-724C9E719A3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23001" y="1514460"/>
            <a:ext cx="6145997" cy="4597400"/>
          </a:xfrm>
        </p:spPr>
      </p:pic>
    </p:spTree>
    <p:extLst>
      <p:ext uri="{BB962C8B-B14F-4D97-AF65-F5344CB8AC3E}">
        <p14:creationId xmlns:p14="http://schemas.microsoft.com/office/powerpoint/2010/main" val="40725011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BA0CA-6AF1-6475-0F53-B3FECAFB3988}"/>
              </a:ext>
            </a:extLst>
          </p:cNvPr>
          <p:cNvSpPr>
            <a:spLocks noGrp="1"/>
          </p:cNvSpPr>
          <p:nvPr>
            <p:ph type="title"/>
          </p:nvPr>
        </p:nvSpPr>
        <p:spPr/>
        <p:txBody>
          <a:bodyPr/>
          <a:lstStyle/>
          <a:p>
            <a:r>
              <a:rPr lang="en-US" dirty="0"/>
              <a:t>All resources … </a:t>
            </a:r>
          </a:p>
        </p:txBody>
      </p:sp>
      <p:sp>
        <p:nvSpPr>
          <p:cNvPr id="3" name="Content Placeholder 2">
            <a:extLst>
              <a:ext uri="{FF2B5EF4-FFF2-40B4-BE49-F238E27FC236}">
                <a16:creationId xmlns:a16="http://schemas.microsoft.com/office/drawing/2014/main" id="{C6599C99-CD39-6595-09BE-A1C5BD82156D}"/>
              </a:ext>
            </a:extLst>
          </p:cNvPr>
          <p:cNvSpPr>
            <a:spLocks noGrp="1"/>
          </p:cNvSpPr>
          <p:nvPr>
            <p:ph idx="1"/>
          </p:nvPr>
        </p:nvSpPr>
        <p:spPr/>
        <p:txBody>
          <a:bodyPr/>
          <a:lstStyle/>
          <a:p>
            <a:endParaRPr lang="en-US" dirty="0"/>
          </a:p>
          <a:p>
            <a:r>
              <a:rPr lang="en-US" dirty="0"/>
              <a:t>Freely available on the CARLI Counts Website in PDF and PPT formats</a:t>
            </a:r>
          </a:p>
          <a:p>
            <a:r>
              <a:rPr lang="en-US" dirty="0"/>
              <a:t>Licensed CC BY to facilitate re-use</a:t>
            </a:r>
          </a:p>
          <a:p>
            <a:r>
              <a:rPr lang="en-US" dirty="0"/>
              <a:t>Provide recommended citation re authorship, etc. </a:t>
            </a:r>
          </a:p>
          <a:p>
            <a:endParaRPr lang="en-US" dirty="0"/>
          </a:p>
          <a:p>
            <a:endParaRPr lang="en-US" dirty="0"/>
          </a:p>
        </p:txBody>
      </p:sp>
      <p:pic>
        <p:nvPicPr>
          <p:cNvPr id="5" name="Picture 4" descr="Text&#10;&#10;Description automatically generated">
            <a:extLst>
              <a:ext uri="{FF2B5EF4-FFF2-40B4-BE49-F238E27FC236}">
                <a16:creationId xmlns:a16="http://schemas.microsoft.com/office/drawing/2014/main" id="{6BC322F4-D6CF-37B2-75D0-74E9CB3D04E3}"/>
              </a:ext>
            </a:extLst>
          </p:cNvPr>
          <p:cNvPicPr>
            <a:picLocks noChangeAspect="1"/>
          </p:cNvPicPr>
          <p:nvPr/>
        </p:nvPicPr>
        <p:blipFill rotWithShape="1">
          <a:blip r:embed="rId2">
            <a:extLst>
              <a:ext uri="{28A0092B-C50C-407E-A947-70E740481C1C}">
                <a14:useLocalDpi xmlns:a14="http://schemas.microsoft.com/office/drawing/2010/main" val="0"/>
              </a:ext>
            </a:extLst>
          </a:blip>
          <a:srcRect r="2958"/>
          <a:stretch/>
        </p:blipFill>
        <p:spPr>
          <a:xfrm>
            <a:off x="2391793" y="3900624"/>
            <a:ext cx="7421861" cy="1554480"/>
          </a:xfrm>
          <a:prstGeom prst="rect">
            <a:avLst/>
          </a:prstGeom>
          <a:ln w="38100">
            <a:solidFill>
              <a:schemeClr val="accent4">
                <a:shade val="80000"/>
                <a:hueOff val="0"/>
                <a:satOff val="0"/>
                <a:lumOff val="0"/>
              </a:schemeClr>
            </a:solidFill>
          </a:ln>
        </p:spPr>
      </p:pic>
    </p:spTree>
    <p:extLst>
      <p:ext uri="{BB962C8B-B14F-4D97-AF65-F5344CB8AC3E}">
        <p14:creationId xmlns:p14="http://schemas.microsoft.com/office/powerpoint/2010/main" val="7521648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5ABA6-BB8A-70AF-A2F8-AA982E858240}"/>
              </a:ext>
            </a:extLst>
          </p:cNvPr>
          <p:cNvSpPr>
            <a:spLocks noGrp="1"/>
          </p:cNvSpPr>
          <p:nvPr>
            <p:ph type="title"/>
          </p:nvPr>
        </p:nvSpPr>
        <p:spPr/>
        <p:txBody>
          <a:bodyPr/>
          <a:lstStyle/>
          <a:p>
            <a:r>
              <a:rPr lang="en-US" dirty="0"/>
              <a:t>Finding the Files … </a:t>
            </a:r>
          </a:p>
        </p:txBody>
      </p:sp>
      <p:sp>
        <p:nvSpPr>
          <p:cNvPr id="3" name="Content Placeholder 2">
            <a:extLst>
              <a:ext uri="{FF2B5EF4-FFF2-40B4-BE49-F238E27FC236}">
                <a16:creationId xmlns:a16="http://schemas.microsoft.com/office/drawing/2014/main" id="{AB62F7E4-D27A-BC09-4691-DADC15827E05}"/>
              </a:ext>
            </a:extLst>
          </p:cNvPr>
          <p:cNvSpPr>
            <a:spLocks noGrp="1"/>
          </p:cNvSpPr>
          <p:nvPr>
            <p:ph idx="1"/>
          </p:nvPr>
        </p:nvSpPr>
        <p:spPr/>
        <p:txBody>
          <a:bodyPr/>
          <a:lstStyle/>
          <a:p>
            <a:endParaRPr lang="en-US" dirty="0"/>
          </a:p>
          <a:p>
            <a:pPr algn="ctr"/>
            <a:endParaRPr lang="en-US" dirty="0"/>
          </a:p>
          <a:p>
            <a:pPr algn="ctr"/>
            <a:r>
              <a:rPr lang="en-US" dirty="0">
                <a:hlinkClick r:id="rId2"/>
              </a:rPr>
              <a:t>https://</a:t>
            </a:r>
            <a:r>
              <a:rPr lang="en-US" dirty="0" err="1">
                <a:hlinkClick r:id="rId2"/>
              </a:rPr>
              <a:t>www.carli.illinois.edu</a:t>
            </a:r>
            <a:r>
              <a:rPr lang="en-US" dirty="0">
                <a:hlinkClick r:id="rId2"/>
              </a:rPr>
              <a:t>/curriculum-guide</a:t>
            </a:r>
            <a:endParaRPr lang="en-US" dirty="0"/>
          </a:p>
        </p:txBody>
      </p:sp>
    </p:spTree>
    <p:extLst>
      <p:ext uri="{BB962C8B-B14F-4D97-AF65-F5344CB8AC3E}">
        <p14:creationId xmlns:p14="http://schemas.microsoft.com/office/powerpoint/2010/main" val="34883799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37496" y="795509"/>
            <a:ext cx="9333676" cy="1376717"/>
          </a:xfrm>
        </p:spPr>
      </p:pic>
      <p:sp>
        <p:nvSpPr>
          <p:cNvPr id="2" name="TextBox 1"/>
          <p:cNvSpPr txBox="1"/>
          <p:nvPr/>
        </p:nvSpPr>
        <p:spPr>
          <a:xfrm>
            <a:off x="5930245" y="2457272"/>
            <a:ext cx="5327009" cy="1200329"/>
          </a:xfrm>
          <a:prstGeom prst="rect">
            <a:avLst/>
          </a:prstGeom>
          <a:noFill/>
        </p:spPr>
        <p:txBody>
          <a:bodyPr wrap="square" rtlCol="0">
            <a:spAutoFit/>
          </a:bodyPr>
          <a:lstStyle/>
          <a:p>
            <a:pPr algn="r"/>
            <a:r>
              <a:rPr lang="en-US" sz="7200" dirty="0">
                <a:solidFill>
                  <a:schemeClr val="accent5">
                    <a:lumMod val="75000"/>
                  </a:schemeClr>
                </a:solidFill>
              </a:rPr>
              <a:t>Questions?</a:t>
            </a:r>
          </a:p>
        </p:txBody>
      </p:sp>
      <p:graphicFrame>
        <p:nvGraphicFramePr>
          <p:cNvPr id="5" name="Table 5">
            <a:extLst>
              <a:ext uri="{FF2B5EF4-FFF2-40B4-BE49-F238E27FC236}">
                <a16:creationId xmlns:a16="http://schemas.microsoft.com/office/drawing/2014/main" id="{5033E9A7-5513-1DBE-3C7A-99A2ACD89054}"/>
              </a:ext>
            </a:extLst>
          </p:cNvPr>
          <p:cNvGraphicFramePr>
            <a:graphicFrameLocks noGrp="1"/>
          </p:cNvGraphicFramePr>
          <p:nvPr>
            <p:extLst>
              <p:ext uri="{D42A27DB-BD31-4B8C-83A1-F6EECF244321}">
                <p14:modId xmlns:p14="http://schemas.microsoft.com/office/powerpoint/2010/main" val="1035001729"/>
              </p:ext>
            </p:extLst>
          </p:nvPr>
        </p:nvGraphicFramePr>
        <p:xfrm>
          <a:off x="965200" y="3793606"/>
          <a:ext cx="10292055" cy="2204720"/>
        </p:xfrm>
        <a:graphic>
          <a:graphicData uri="http://schemas.openxmlformats.org/drawingml/2006/table">
            <a:tbl>
              <a:tblPr firstRow="1" bandRow="1">
                <a:tableStyleId>{5C22544A-7EE6-4342-B048-85BDC9FD1C3A}</a:tableStyleId>
              </a:tblPr>
              <a:tblGrid>
                <a:gridCol w="3430685">
                  <a:extLst>
                    <a:ext uri="{9D8B030D-6E8A-4147-A177-3AD203B41FA5}">
                      <a16:colId xmlns:a16="http://schemas.microsoft.com/office/drawing/2014/main" val="3741990999"/>
                    </a:ext>
                  </a:extLst>
                </a:gridCol>
                <a:gridCol w="3430685">
                  <a:extLst>
                    <a:ext uri="{9D8B030D-6E8A-4147-A177-3AD203B41FA5}">
                      <a16:colId xmlns:a16="http://schemas.microsoft.com/office/drawing/2014/main" val="3958750962"/>
                    </a:ext>
                  </a:extLst>
                </a:gridCol>
                <a:gridCol w="3430685">
                  <a:extLst>
                    <a:ext uri="{9D8B030D-6E8A-4147-A177-3AD203B41FA5}">
                      <a16:colId xmlns:a16="http://schemas.microsoft.com/office/drawing/2014/main" val="2927616541"/>
                    </a:ext>
                  </a:extLst>
                </a:gridCol>
              </a:tblGrid>
              <a:tr h="370840">
                <a:tc>
                  <a:txBody>
                    <a:bodyPr/>
                    <a:lstStyle/>
                    <a:p>
                      <a:r>
                        <a:rPr lang="en-US" dirty="0">
                          <a:latin typeface="+mj-lt"/>
                        </a:rPr>
                        <a:t>Debbie Campbell</a:t>
                      </a:r>
                    </a:p>
                  </a:txBody>
                  <a:tcPr/>
                </a:tc>
                <a:tc>
                  <a:txBody>
                    <a:bodyPr/>
                    <a:lstStyle/>
                    <a:p>
                      <a:r>
                        <a:rPr lang="en-US" dirty="0">
                          <a:latin typeface="+mj-lt"/>
                        </a:rPr>
                        <a:t>Anne Craig</a:t>
                      </a:r>
                    </a:p>
                  </a:txBody>
                  <a:tcPr/>
                </a:tc>
                <a:tc>
                  <a:txBody>
                    <a:bodyPr/>
                    <a:lstStyle/>
                    <a:p>
                      <a:r>
                        <a:rPr lang="en-US" dirty="0">
                          <a:latin typeface="+mj-lt"/>
                        </a:rPr>
                        <a:t>Lisa Janicke Hinchliffe</a:t>
                      </a:r>
                    </a:p>
                  </a:txBody>
                  <a:tcPr/>
                </a:tc>
                <a:extLst>
                  <a:ext uri="{0D108BD9-81ED-4DB2-BD59-A6C34878D82A}">
                    <a16:rowId xmlns:a16="http://schemas.microsoft.com/office/drawing/2014/main" val="583904271"/>
                  </a:ext>
                </a:extLst>
              </a:tr>
              <a:tr h="370840">
                <a:tc>
                  <a:txBody>
                    <a:bodyPr/>
                    <a:lstStyle/>
                    <a:p>
                      <a:r>
                        <a:rPr lang="en-US" dirty="0">
                          <a:latin typeface="+mj-lt"/>
                        </a:rPr>
                        <a:t>CARLI Senior Library Services Coordinator</a:t>
                      </a:r>
                    </a:p>
                  </a:txBody>
                  <a:tcPr/>
                </a:tc>
                <a:tc>
                  <a:txBody>
                    <a:bodyPr/>
                    <a:lstStyle/>
                    <a:p>
                      <a:r>
                        <a:rPr lang="en-US" dirty="0">
                          <a:latin typeface="+mj-lt"/>
                        </a:rPr>
                        <a:t>CARLI Senior Director</a:t>
                      </a:r>
                    </a:p>
                  </a:txBody>
                  <a:tcPr/>
                </a:tc>
                <a:tc>
                  <a:txBody>
                    <a:bodyPr/>
                    <a:lstStyle/>
                    <a:p>
                      <a:r>
                        <a:rPr lang="en-US" sz="1800" kern="1200" dirty="0">
                          <a:solidFill>
                            <a:schemeClr val="dk1"/>
                          </a:solidFill>
                          <a:effectLst/>
                          <a:latin typeface="+mj-lt"/>
                          <a:ea typeface="+mn-ea"/>
                          <a:cs typeface="+mn-cs"/>
                        </a:rPr>
                        <a:t>Professor &amp; Coordinator for Research and Teaching Professional Development, University Library, University of Illinois Urbana-Champaign</a:t>
                      </a:r>
                    </a:p>
                  </a:txBody>
                  <a:tcPr/>
                </a:tc>
                <a:extLst>
                  <a:ext uri="{0D108BD9-81ED-4DB2-BD59-A6C34878D82A}">
                    <a16:rowId xmlns:a16="http://schemas.microsoft.com/office/drawing/2014/main" val="3497994697"/>
                  </a:ext>
                </a:extLst>
              </a:tr>
              <a:tr h="370840">
                <a:tc>
                  <a:txBody>
                    <a:bodyPr/>
                    <a:lstStyle/>
                    <a:p>
                      <a:r>
                        <a:rPr lang="en-US" dirty="0">
                          <a:latin typeface="+mj-lt"/>
                          <a:hlinkClick r:id="rId4"/>
                        </a:rPr>
                        <a:t>dmcmpbll@uillinois.edu</a:t>
                      </a:r>
                      <a:r>
                        <a:rPr lang="en-US" dirty="0">
                          <a:latin typeface="+mj-lt"/>
                        </a:rPr>
                        <a:t> </a:t>
                      </a:r>
                    </a:p>
                  </a:txBody>
                  <a:tcPr/>
                </a:tc>
                <a:tc>
                  <a:txBody>
                    <a:bodyPr/>
                    <a:lstStyle/>
                    <a:p>
                      <a:r>
                        <a:rPr lang="en-US" dirty="0">
                          <a:latin typeface="+mj-lt"/>
                          <a:hlinkClick r:id="rId5"/>
                        </a:rPr>
                        <a:t>abcraig@uillinois.edu</a:t>
                      </a:r>
                      <a:endParaRPr lang="en-US" dirty="0">
                        <a:latin typeface="+mj-lt"/>
                      </a:endParaRPr>
                    </a:p>
                  </a:txBody>
                  <a:tcPr/>
                </a:tc>
                <a:tc>
                  <a:txBody>
                    <a:bodyPr/>
                    <a:lstStyle/>
                    <a:p>
                      <a:r>
                        <a:rPr lang="en-US" dirty="0">
                          <a:latin typeface="+mj-lt"/>
                          <a:hlinkClick r:id="rId6"/>
                        </a:rPr>
                        <a:t>ljanicke@illinois.edu</a:t>
                      </a:r>
                      <a:r>
                        <a:rPr lang="en-US" dirty="0">
                          <a:latin typeface="+mj-lt"/>
                        </a:rPr>
                        <a:t> </a:t>
                      </a:r>
                    </a:p>
                  </a:txBody>
                  <a:tcPr/>
                </a:tc>
                <a:extLst>
                  <a:ext uri="{0D108BD9-81ED-4DB2-BD59-A6C34878D82A}">
                    <a16:rowId xmlns:a16="http://schemas.microsoft.com/office/drawing/2014/main" val="371027512"/>
                  </a:ext>
                </a:extLst>
              </a:tr>
            </a:tbl>
          </a:graphicData>
        </a:graphic>
      </p:graphicFrame>
    </p:spTree>
    <p:extLst>
      <p:ext uri="{BB962C8B-B14F-4D97-AF65-F5344CB8AC3E}">
        <p14:creationId xmlns:p14="http://schemas.microsoft.com/office/powerpoint/2010/main" val="25697717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8F4695A-DF05-71ED-D5F1-BF9A6B4112FC}"/>
              </a:ext>
            </a:extLst>
          </p:cNvPr>
          <p:cNvSpPr>
            <a:spLocks noGrp="1"/>
          </p:cNvSpPr>
          <p:nvPr>
            <p:ph type="ctrTitle"/>
          </p:nvPr>
        </p:nvSpPr>
        <p:spPr>
          <a:xfrm>
            <a:off x="-582411" y="1655984"/>
            <a:ext cx="13356822" cy="1268049"/>
          </a:xfrm>
        </p:spPr>
        <p:txBody>
          <a:bodyPr>
            <a:noAutofit/>
          </a:bodyPr>
          <a:lstStyle/>
          <a:p>
            <a:r>
              <a:rPr lang="en-US" sz="5400" dirty="0">
                <a:solidFill>
                  <a:schemeClr val="bg1"/>
                </a:solidFill>
              </a:rPr>
              <a:t>CARLI Counts </a:t>
            </a:r>
            <a:br>
              <a:rPr lang="en-US" sz="5400" dirty="0">
                <a:solidFill>
                  <a:schemeClr val="bg1"/>
                </a:solidFill>
              </a:rPr>
            </a:br>
            <a:r>
              <a:rPr lang="en-US" sz="5400" dirty="0">
                <a:solidFill>
                  <a:schemeClr val="bg1"/>
                </a:solidFill>
              </a:rPr>
              <a:t>Curriculum Release Party!</a:t>
            </a:r>
          </a:p>
        </p:txBody>
      </p:sp>
      <p:sp>
        <p:nvSpPr>
          <p:cNvPr id="2" name="TextBox 1">
            <a:extLst>
              <a:ext uri="{FF2B5EF4-FFF2-40B4-BE49-F238E27FC236}">
                <a16:creationId xmlns:a16="http://schemas.microsoft.com/office/drawing/2014/main" id="{02C189F8-2F0F-9A23-0295-A04C2CF4F9A6}"/>
              </a:ext>
            </a:extLst>
          </p:cNvPr>
          <p:cNvSpPr txBox="1"/>
          <p:nvPr/>
        </p:nvSpPr>
        <p:spPr>
          <a:xfrm>
            <a:off x="818369" y="4001687"/>
            <a:ext cx="10509273" cy="1754326"/>
          </a:xfrm>
          <a:prstGeom prst="rect">
            <a:avLst/>
          </a:prstGeom>
          <a:noFill/>
        </p:spPr>
        <p:txBody>
          <a:bodyPr wrap="square" rtlCol="0">
            <a:spAutoFit/>
          </a:bodyPr>
          <a:lstStyle/>
          <a:p>
            <a:pPr algn="ctr"/>
            <a:r>
              <a:rPr lang="en-US" sz="1800" b="0" i="0" dirty="0">
                <a:solidFill>
                  <a:schemeClr val="bg1"/>
                </a:solidFill>
                <a:effectLst/>
                <a:latin typeface="+mj-lt"/>
              </a:rPr>
              <a:t>Speakers:</a:t>
            </a:r>
            <a:br>
              <a:rPr lang="en-US" sz="1800" b="0" i="0" dirty="0">
                <a:solidFill>
                  <a:schemeClr val="bg1"/>
                </a:solidFill>
                <a:effectLst/>
                <a:latin typeface="+mj-lt"/>
              </a:rPr>
            </a:br>
            <a:r>
              <a:rPr lang="en-US" sz="1800" b="0" i="0" dirty="0">
                <a:solidFill>
                  <a:schemeClr val="bg1"/>
                </a:solidFill>
                <a:effectLst/>
                <a:latin typeface="+mj-lt"/>
              </a:rPr>
              <a:t>Debbie Campbell, Program Sustainability for CARLI Counts, Library Services Coordinator, CARLI</a:t>
            </a:r>
            <a:br>
              <a:rPr lang="en-US" sz="1800" b="0" i="0" dirty="0">
                <a:solidFill>
                  <a:schemeClr val="bg1"/>
                </a:solidFill>
                <a:effectLst/>
                <a:latin typeface="+mj-lt"/>
              </a:rPr>
            </a:br>
            <a:r>
              <a:rPr lang="en-US" sz="1800" b="0" i="0" dirty="0">
                <a:solidFill>
                  <a:schemeClr val="bg1"/>
                </a:solidFill>
                <a:effectLst/>
                <a:latin typeface="+mj-lt"/>
              </a:rPr>
              <a:t>Anne Craig, Principal Investigator, Senior Director, CARLI</a:t>
            </a:r>
            <a:br>
              <a:rPr lang="en-US" sz="1800" b="0" i="0" dirty="0">
                <a:solidFill>
                  <a:schemeClr val="bg1"/>
                </a:solidFill>
                <a:effectLst/>
                <a:latin typeface="+mj-lt"/>
              </a:rPr>
            </a:br>
            <a:r>
              <a:rPr lang="en-US" sz="1800" b="0" i="0" dirty="0">
                <a:solidFill>
                  <a:schemeClr val="bg1"/>
                </a:solidFill>
                <a:effectLst/>
                <a:latin typeface="+mj-lt"/>
              </a:rPr>
              <a:t>Lisa Hinchliffe, Co-Principal Investigator, Professor, University of Illinois at Urbana-Champaign Library</a:t>
            </a:r>
          </a:p>
          <a:p>
            <a:pPr algn="ctr"/>
            <a:endParaRPr lang="en-US" sz="1600" dirty="0">
              <a:solidFill>
                <a:schemeClr val="bg1"/>
              </a:solidFill>
              <a:latin typeface="+mj-lt"/>
            </a:endParaRPr>
          </a:p>
          <a:p>
            <a:pPr algn="ctr"/>
            <a:r>
              <a:rPr lang="en-US" sz="1600" b="0" i="0" dirty="0">
                <a:solidFill>
                  <a:schemeClr val="bg1"/>
                </a:solidFill>
                <a:effectLst/>
                <a:latin typeface="+mj-lt"/>
              </a:rPr>
              <a:t>February 23, 2023</a:t>
            </a:r>
          </a:p>
        </p:txBody>
      </p:sp>
      <p:sp>
        <p:nvSpPr>
          <p:cNvPr id="3" name="TextBox 2">
            <a:extLst>
              <a:ext uri="{FF2B5EF4-FFF2-40B4-BE49-F238E27FC236}">
                <a16:creationId xmlns:a16="http://schemas.microsoft.com/office/drawing/2014/main" id="{064A2F90-8242-0146-E703-6A5958B82D69}"/>
              </a:ext>
            </a:extLst>
          </p:cNvPr>
          <p:cNvSpPr txBox="1">
            <a:spLocks noChangeArrowheads="1"/>
          </p:cNvSpPr>
          <p:nvPr/>
        </p:nvSpPr>
        <p:spPr bwMode="auto">
          <a:xfrm>
            <a:off x="1625543" y="6131997"/>
            <a:ext cx="898683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fontAlgn="base">
              <a:spcBef>
                <a:spcPct val="0"/>
              </a:spcBef>
              <a:spcAft>
                <a:spcPct val="0"/>
              </a:spcAft>
              <a:defRPr>
                <a:solidFill>
                  <a:schemeClr val="tx1"/>
                </a:solidFill>
                <a:latin typeface="Times New Roman" panose="02020603050405020304" pitchFamily="18" charset="0"/>
              </a:defRPr>
            </a:lvl6pPr>
            <a:lvl7pPr marL="2971800" indent="-228600" fontAlgn="base">
              <a:spcBef>
                <a:spcPct val="0"/>
              </a:spcBef>
              <a:spcAft>
                <a:spcPct val="0"/>
              </a:spcAft>
              <a:defRPr>
                <a:solidFill>
                  <a:schemeClr val="tx1"/>
                </a:solidFill>
                <a:latin typeface="Times New Roman" panose="02020603050405020304" pitchFamily="18" charset="0"/>
              </a:defRPr>
            </a:lvl7pPr>
            <a:lvl8pPr marL="3429000" indent="-228600" fontAlgn="base">
              <a:spcBef>
                <a:spcPct val="0"/>
              </a:spcBef>
              <a:spcAft>
                <a:spcPct val="0"/>
              </a:spcAft>
              <a:defRPr>
                <a:solidFill>
                  <a:schemeClr val="tx1"/>
                </a:solidFill>
                <a:latin typeface="Times New Roman" panose="02020603050405020304" pitchFamily="18" charset="0"/>
              </a:defRPr>
            </a:lvl8pPr>
            <a:lvl9pPr marL="3886200" indent="-228600" fontAlgn="base">
              <a:spcBef>
                <a:spcPct val="0"/>
              </a:spcBef>
              <a:spcAft>
                <a:spcPct val="0"/>
              </a:spcAft>
              <a:defRPr>
                <a:solidFill>
                  <a:schemeClr val="tx1"/>
                </a:solidFill>
                <a:latin typeface="Times New Roman" panose="02020603050405020304" pitchFamily="18" charset="0"/>
              </a:defRPr>
            </a:lvl9pPr>
          </a:lstStyle>
          <a:p>
            <a:pPr algn="ctr" eaLnBrk="1" hangingPunct="1"/>
            <a:r>
              <a:rPr lang="en-US" altLang="en-US" sz="1200" dirty="0">
                <a:solidFill>
                  <a:schemeClr val="bg1"/>
                </a:solidFill>
              </a:rPr>
              <a:t>This project was made possible in part by the Institute of Museum and Library Services (Grant Number RE-95-18-0084-18)</a:t>
            </a:r>
          </a:p>
        </p:txBody>
      </p:sp>
    </p:spTree>
    <p:extLst>
      <p:ext uri="{BB962C8B-B14F-4D97-AF65-F5344CB8AC3E}">
        <p14:creationId xmlns:p14="http://schemas.microsoft.com/office/powerpoint/2010/main" val="1697178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846E29A-56D8-A6C0-FFF3-D7B53BC4FA26}"/>
              </a:ext>
            </a:extLst>
          </p:cNvPr>
          <p:cNvSpPr>
            <a:spLocks noGrp="1"/>
          </p:cNvSpPr>
          <p:nvPr>
            <p:ph type="title"/>
          </p:nvPr>
        </p:nvSpPr>
        <p:spPr/>
        <p:txBody>
          <a:bodyPr/>
          <a:lstStyle/>
          <a:p>
            <a:r>
              <a:rPr lang="en-US" dirty="0"/>
              <a:t>Abstract</a:t>
            </a:r>
          </a:p>
        </p:txBody>
      </p:sp>
      <p:sp>
        <p:nvSpPr>
          <p:cNvPr id="5" name="Content Placeholder 4">
            <a:extLst>
              <a:ext uri="{FF2B5EF4-FFF2-40B4-BE49-F238E27FC236}">
                <a16:creationId xmlns:a16="http://schemas.microsoft.com/office/drawing/2014/main" id="{35C35EEC-FC72-FA65-8514-7FAEBB0643A2}"/>
              </a:ext>
            </a:extLst>
          </p:cNvPr>
          <p:cNvSpPr>
            <a:spLocks noGrp="1"/>
          </p:cNvSpPr>
          <p:nvPr>
            <p:ph idx="1"/>
          </p:nvPr>
        </p:nvSpPr>
        <p:spPr/>
        <p:txBody>
          <a:bodyPr/>
          <a:lstStyle/>
          <a:p>
            <a:pPr algn="l"/>
            <a:r>
              <a:rPr lang="en-US" sz="1600" b="1" i="0" dirty="0">
                <a:solidFill>
                  <a:srgbClr val="232333"/>
                </a:solidFill>
                <a:effectLst/>
                <a:latin typeface="Almaden Sans"/>
              </a:rPr>
              <a:t>CARLI Counts Curriculum Release Party!</a:t>
            </a:r>
            <a:endParaRPr lang="en-US" sz="1600" b="0" i="0" dirty="0">
              <a:solidFill>
                <a:srgbClr val="232333"/>
              </a:solidFill>
              <a:effectLst/>
              <a:latin typeface="Almaden Sans"/>
            </a:endParaRPr>
          </a:p>
          <a:p>
            <a:pPr algn="l"/>
            <a:r>
              <a:rPr lang="en-US" sz="1600" b="0" i="0" dirty="0">
                <a:solidFill>
                  <a:srgbClr val="232333"/>
                </a:solidFill>
                <a:effectLst/>
                <a:latin typeface="Almaden Sans"/>
              </a:rPr>
              <a:t>Join us for the virtual CARLI Counts Curriculum Release Party! Learn about these great OERs available from the CARLI Counts project, funded by IMLS.</a:t>
            </a:r>
            <a:br>
              <a:rPr lang="en-US" sz="1600" b="0" i="0" dirty="0">
                <a:solidFill>
                  <a:srgbClr val="232333"/>
                </a:solidFill>
                <a:effectLst/>
                <a:latin typeface="Almaden Sans"/>
              </a:rPr>
            </a:br>
            <a:br>
              <a:rPr lang="en-US" sz="1600" b="0" i="0" dirty="0">
                <a:solidFill>
                  <a:srgbClr val="232333"/>
                </a:solidFill>
                <a:effectLst/>
                <a:latin typeface="Almaden Sans"/>
              </a:rPr>
            </a:br>
            <a:r>
              <a:rPr lang="en-US" sz="1600" b="0" i="0" dirty="0">
                <a:solidFill>
                  <a:srgbClr val="232333"/>
                </a:solidFill>
                <a:effectLst/>
                <a:latin typeface="Almaden Sans"/>
              </a:rPr>
              <a:t>CARLI Counts: Analytics and Advocacy for Service Development </a:t>
            </a:r>
            <a:br>
              <a:rPr lang="en-US" sz="1600" b="0" i="0" dirty="0">
                <a:solidFill>
                  <a:srgbClr val="232333"/>
                </a:solidFill>
                <a:effectLst/>
                <a:latin typeface="Almaden Sans"/>
              </a:rPr>
            </a:br>
            <a:r>
              <a:rPr lang="en-US" sz="1600" b="0" i="0" dirty="0">
                <a:solidFill>
                  <a:srgbClr val="232333"/>
                </a:solidFill>
                <a:effectLst/>
                <a:latin typeface="Almaden Sans"/>
              </a:rPr>
              <a:t>•    Trainer Workbook</a:t>
            </a:r>
            <a:br>
              <a:rPr lang="en-US" sz="1600" b="0" i="0" dirty="0">
                <a:solidFill>
                  <a:srgbClr val="232333"/>
                </a:solidFill>
                <a:effectLst/>
                <a:latin typeface="Almaden Sans"/>
              </a:rPr>
            </a:br>
            <a:r>
              <a:rPr lang="en-US" sz="1600" b="0" i="0" dirty="0">
                <a:solidFill>
                  <a:srgbClr val="232333"/>
                </a:solidFill>
                <a:effectLst/>
                <a:latin typeface="Almaden Sans"/>
              </a:rPr>
              <a:t>•    Getting Started Guide</a:t>
            </a:r>
            <a:br>
              <a:rPr lang="en-US" sz="1600" b="0" i="0" dirty="0">
                <a:solidFill>
                  <a:srgbClr val="232333"/>
                </a:solidFill>
                <a:effectLst/>
                <a:latin typeface="Almaden Sans"/>
              </a:rPr>
            </a:br>
            <a:r>
              <a:rPr lang="en-US" sz="1600" b="0" i="0" dirty="0">
                <a:solidFill>
                  <a:srgbClr val="232333"/>
                </a:solidFill>
                <a:effectLst/>
                <a:latin typeface="Almaden Sans"/>
              </a:rPr>
              <a:t>•    Participant Workbook</a:t>
            </a:r>
            <a:br>
              <a:rPr lang="en-US" sz="1600" b="0" i="0" dirty="0">
                <a:solidFill>
                  <a:srgbClr val="232333"/>
                </a:solidFill>
                <a:effectLst/>
                <a:latin typeface="Almaden Sans"/>
              </a:rPr>
            </a:br>
            <a:br>
              <a:rPr lang="en-US" sz="1600" b="0" i="0" dirty="0">
                <a:solidFill>
                  <a:srgbClr val="232333"/>
                </a:solidFill>
                <a:effectLst/>
                <a:latin typeface="Almaden Sans"/>
              </a:rPr>
            </a:br>
            <a:r>
              <a:rPr lang="en-US" sz="1600" b="0" i="0" dirty="0">
                <a:solidFill>
                  <a:srgbClr val="232333"/>
                </a:solidFill>
                <a:effectLst/>
                <a:latin typeface="Almaden Sans"/>
              </a:rPr>
              <a:t>Project website: https://</a:t>
            </a:r>
            <a:r>
              <a:rPr lang="en-US" sz="1600" b="0" i="0" dirty="0" err="1">
                <a:solidFill>
                  <a:srgbClr val="232333"/>
                </a:solidFill>
                <a:effectLst/>
                <a:latin typeface="Almaden Sans"/>
              </a:rPr>
              <a:t>www.carli.illinois.edu</a:t>
            </a:r>
            <a:r>
              <a:rPr lang="en-US" sz="1600" b="0" i="0" dirty="0">
                <a:solidFill>
                  <a:srgbClr val="232333"/>
                </a:solidFill>
                <a:effectLst/>
                <a:latin typeface="Almaden Sans"/>
              </a:rPr>
              <a:t>/products-services/prof-</a:t>
            </a:r>
            <a:r>
              <a:rPr lang="en-US" sz="1600" b="0" i="0" dirty="0" err="1">
                <a:solidFill>
                  <a:srgbClr val="232333"/>
                </a:solidFill>
                <a:effectLst/>
                <a:latin typeface="Almaden Sans"/>
              </a:rPr>
              <a:t>devel</a:t>
            </a:r>
            <a:r>
              <a:rPr lang="en-US" sz="1600" b="0" i="0" dirty="0">
                <a:solidFill>
                  <a:srgbClr val="232333"/>
                </a:solidFill>
                <a:effectLst/>
                <a:latin typeface="Almaden Sans"/>
              </a:rPr>
              <a:t>/</a:t>
            </a:r>
            <a:r>
              <a:rPr lang="en-US" sz="1600" b="0" i="0" dirty="0" err="1">
                <a:solidFill>
                  <a:srgbClr val="232333"/>
                </a:solidFill>
                <a:effectLst/>
                <a:latin typeface="Almaden Sans"/>
              </a:rPr>
              <a:t>carli</a:t>
            </a:r>
            <a:r>
              <a:rPr lang="en-US" sz="1600" b="0" i="0" dirty="0">
                <a:solidFill>
                  <a:srgbClr val="232333"/>
                </a:solidFill>
                <a:effectLst/>
                <a:latin typeface="Almaden Sans"/>
              </a:rPr>
              <a:t>-counts</a:t>
            </a:r>
            <a:br>
              <a:rPr lang="en-US" sz="1600" b="0" i="0" dirty="0">
                <a:solidFill>
                  <a:srgbClr val="232333"/>
                </a:solidFill>
                <a:effectLst/>
                <a:latin typeface="Almaden Sans"/>
              </a:rPr>
            </a:br>
            <a:br>
              <a:rPr lang="en-US" sz="1600" b="0" i="0" dirty="0">
                <a:solidFill>
                  <a:srgbClr val="232333"/>
                </a:solidFill>
                <a:effectLst/>
                <a:latin typeface="Almaden Sans"/>
              </a:rPr>
            </a:br>
            <a:r>
              <a:rPr lang="en-US" sz="1600" b="0" i="0" dirty="0">
                <a:solidFill>
                  <a:srgbClr val="232333"/>
                </a:solidFill>
                <a:effectLst/>
                <a:latin typeface="Almaden Sans"/>
              </a:rPr>
              <a:t>This project was made possible in part by the Institute of Museum and Library Services, Grant Number RE-95-18-0084-18.</a:t>
            </a:r>
            <a:br>
              <a:rPr lang="en-US" sz="1600" b="0" i="0" dirty="0">
                <a:solidFill>
                  <a:srgbClr val="232333"/>
                </a:solidFill>
                <a:effectLst/>
                <a:latin typeface="Almaden Sans"/>
              </a:rPr>
            </a:br>
            <a:br>
              <a:rPr lang="en-US" sz="1600" b="0" i="0" dirty="0">
                <a:solidFill>
                  <a:srgbClr val="232333"/>
                </a:solidFill>
                <a:effectLst/>
                <a:latin typeface="Almaden Sans"/>
              </a:rPr>
            </a:br>
            <a:r>
              <a:rPr lang="en-US" sz="1600" b="0" i="0" dirty="0">
                <a:solidFill>
                  <a:srgbClr val="232333"/>
                </a:solidFill>
                <a:effectLst/>
                <a:latin typeface="Almaden Sans"/>
              </a:rPr>
              <a:t>Speakers:</a:t>
            </a:r>
            <a:br>
              <a:rPr lang="en-US" sz="1600" b="0" i="0" dirty="0">
                <a:solidFill>
                  <a:srgbClr val="232333"/>
                </a:solidFill>
                <a:effectLst/>
                <a:latin typeface="Almaden Sans"/>
              </a:rPr>
            </a:br>
            <a:r>
              <a:rPr lang="en-US" sz="1600" b="0" i="0" dirty="0">
                <a:solidFill>
                  <a:srgbClr val="232333"/>
                </a:solidFill>
                <a:effectLst/>
                <a:latin typeface="Almaden Sans"/>
              </a:rPr>
              <a:t>Debbie Campbell, Program Sustainability for CARLI Counts, Library Services Coordinator, CARLI</a:t>
            </a:r>
            <a:br>
              <a:rPr lang="en-US" sz="1600" b="0" i="0" dirty="0">
                <a:solidFill>
                  <a:srgbClr val="232333"/>
                </a:solidFill>
                <a:effectLst/>
                <a:latin typeface="Almaden Sans"/>
              </a:rPr>
            </a:br>
            <a:r>
              <a:rPr lang="en-US" sz="1600" b="0" i="0" dirty="0">
                <a:solidFill>
                  <a:srgbClr val="232333"/>
                </a:solidFill>
                <a:effectLst/>
                <a:latin typeface="Almaden Sans"/>
              </a:rPr>
              <a:t>Anne Craig, Principal Investigator, Senior Director, CARLI</a:t>
            </a:r>
            <a:br>
              <a:rPr lang="en-US" sz="1600" b="0" i="0" dirty="0">
                <a:solidFill>
                  <a:srgbClr val="232333"/>
                </a:solidFill>
                <a:effectLst/>
                <a:latin typeface="Almaden Sans"/>
              </a:rPr>
            </a:br>
            <a:r>
              <a:rPr lang="en-US" sz="1600" b="0" i="0" dirty="0">
                <a:solidFill>
                  <a:srgbClr val="232333"/>
                </a:solidFill>
                <a:effectLst/>
                <a:latin typeface="Almaden Sans"/>
              </a:rPr>
              <a:t>Lisa Hinchliffe, Co-Principal Investigator, Professor, University of Illinois at Urbana-Champaign Library</a:t>
            </a:r>
          </a:p>
          <a:p>
            <a:endParaRPr lang="en-US" sz="1600" dirty="0"/>
          </a:p>
        </p:txBody>
      </p:sp>
    </p:spTree>
    <p:extLst>
      <p:ext uri="{BB962C8B-B14F-4D97-AF65-F5344CB8AC3E}">
        <p14:creationId xmlns:p14="http://schemas.microsoft.com/office/powerpoint/2010/main" val="32409590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Content Placeholder 2"/>
          <p:cNvSpPr>
            <a:spLocks noGrp="1"/>
          </p:cNvSpPr>
          <p:nvPr>
            <p:ph idx="1"/>
          </p:nvPr>
        </p:nvSpPr>
        <p:spPr>
          <a:xfrm>
            <a:off x="636985" y="751908"/>
            <a:ext cx="5499494" cy="4807969"/>
          </a:xfrm>
        </p:spPr>
        <p:txBody>
          <a:bodyPr/>
          <a:lstStyle/>
          <a:p>
            <a:pPr algn="ctr"/>
            <a:r>
              <a:rPr lang="en-US" sz="2400" b="1" dirty="0"/>
              <a:t>The Consortium of Academic and Research Libraries in Illinois (CARLI) </a:t>
            </a:r>
          </a:p>
          <a:p>
            <a:pPr algn="ctr"/>
            <a:r>
              <a:rPr lang="en-US" sz="2400" b="1" dirty="0"/>
              <a:t>128 Governing Member libraries</a:t>
            </a:r>
          </a:p>
          <a:p>
            <a:pPr algn="ctr"/>
            <a:endParaRPr lang="en-US" sz="700" dirty="0"/>
          </a:p>
          <a:p>
            <a:pPr marL="285750" indent="-285750">
              <a:buFont typeface="Arial" panose="020B0604020202020204" pitchFamily="34" charset="0"/>
              <a:buChar char="•"/>
            </a:pPr>
            <a:r>
              <a:rPr lang="en-US" sz="2000" b="1" dirty="0"/>
              <a:t>All</a:t>
            </a:r>
            <a:r>
              <a:rPr lang="en-US" sz="2000" dirty="0"/>
              <a:t> Illinois public universities :  			13</a:t>
            </a:r>
          </a:p>
          <a:p>
            <a:pPr marL="285750" indent="-285750">
              <a:buFont typeface="Arial" panose="020B0604020202020204" pitchFamily="34" charset="0"/>
              <a:buChar char="•"/>
            </a:pPr>
            <a:r>
              <a:rPr lang="en-US" sz="2000" b="1" dirty="0"/>
              <a:t>All</a:t>
            </a:r>
            <a:r>
              <a:rPr lang="en-US" sz="2000" dirty="0"/>
              <a:t> Illinois community colleges: 			39</a:t>
            </a:r>
          </a:p>
          <a:p>
            <a:pPr marL="285750" indent="-285750">
              <a:buFont typeface="Arial" panose="020B0604020202020204" pitchFamily="34" charset="0"/>
              <a:buChar char="•"/>
            </a:pPr>
            <a:r>
              <a:rPr lang="en-US" sz="2000" dirty="0"/>
              <a:t>Private colleges and universities:			67</a:t>
            </a:r>
          </a:p>
          <a:p>
            <a:pPr marL="285750" indent="-285750">
              <a:buFont typeface="Arial" panose="020B0604020202020204" pitchFamily="34" charset="0"/>
              <a:buChar char="•"/>
            </a:pPr>
            <a:r>
              <a:rPr lang="en-US" sz="2000" dirty="0"/>
              <a:t>Special research libraries:				  9</a:t>
            </a:r>
            <a:endParaRPr lang="en-US" sz="2400" b="1" dirty="0"/>
          </a:p>
          <a:p>
            <a:pPr algn="ctr"/>
            <a:endParaRPr lang="en-US" sz="700" b="1" dirty="0"/>
          </a:p>
          <a:p>
            <a:pPr algn="ctr"/>
            <a:r>
              <a:rPr lang="en-US" sz="2400" b="1" dirty="0"/>
              <a:t>CARLI member libraries serve 90% </a:t>
            </a:r>
            <a:br>
              <a:rPr lang="en-US" sz="2400" b="1" dirty="0"/>
            </a:br>
            <a:r>
              <a:rPr lang="en-US" sz="2400" b="1" dirty="0"/>
              <a:t>of Illinois undergraduate students, </a:t>
            </a:r>
            <a:br>
              <a:rPr lang="en-US" sz="2400" b="1" dirty="0"/>
            </a:br>
            <a:r>
              <a:rPr lang="en-US" sz="2400" b="1" dirty="0"/>
              <a:t>41% are minorities</a:t>
            </a:r>
            <a:endParaRPr lang="en-US" sz="2400" dirty="0"/>
          </a:p>
        </p:txBody>
      </p:sp>
      <p:sp>
        <p:nvSpPr>
          <p:cNvPr id="2" name="Title 1"/>
          <p:cNvSpPr>
            <a:spLocks noGrp="1"/>
          </p:cNvSpPr>
          <p:nvPr>
            <p:ph type="title"/>
          </p:nvPr>
        </p:nvSpPr>
        <p:spPr>
          <a:xfrm>
            <a:off x="291830" y="-95250"/>
            <a:ext cx="9691958" cy="603250"/>
          </a:xfrm>
        </p:spPr>
        <p:txBody>
          <a:bodyPr rtlCol="0">
            <a:normAutofit/>
          </a:bodyPr>
          <a:lstStyle/>
          <a:p>
            <a:pPr fontAlgn="auto">
              <a:spcAft>
                <a:spcPts val="0"/>
              </a:spcAft>
              <a:defRPr/>
            </a:pPr>
            <a:r>
              <a:rPr lang="en-US" sz="2400" b="1" dirty="0">
                <a:ea typeface="+mj-ea"/>
                <a:cs typeface="+mj-cs"/>
              </a:rPr>
              <a:t>About </a:t>
            </a:r>
            <a:r>
              <a:rPr lang="en-US" sz="2400" b="1" dirty="0" err="1">
                <a:ea typeface="+mj-ea"/>
                <a:cs typeface="+mj-cs"/>
              </a:rPr>
              <a:t>carli</a:t>
            </a:r>
            <a:endParaRPr lang="en-US" sz="2400" b="1" dirty="0">
              <a:ea typeface="+mj-ea"/>
              <a:cs typeface="+mj-cs"/>
            </a:endParaRPr>
          </a:p>
        </p:txBody>
      </p:sp>
      <p:pic>
        <p:nvPicPr>
          <p:cNvPr id="7" name="Picture 6" descr="Geographic map of CARLI member libraries across the state."/>
          <p:cNvPicPr/>
          <p:nvPr/>
        </p:nvPicPr>
        <p:blipFill rotWithShape="1">
          <a:blip r:embed="rId3" cstate="print">
            <a:extLst>
              <a:ext uri="{28A0092B-C50C-407E-A947-70E740481C1C}">
                <a14:useLocalDpi xmlns:a14="http://schemas.microsoft.com/office/drawing/2010/main" val="0"/>
              </a:ext>
            </a:extLst>
          </a:blip>
          <a:srcRect l="32052" t="14424" r="41239" b="2844"/>
          <a:stretch/>
        </p:blipFill>
        <p:spPr bwMode="auto">
          <a:xfrm>
            <a:off x="7023496" y="556127"/>
            <a:ext cx="3474719" cy="5765531"/>
          </a:xfrm>
          <a:prstGeom prst="rect">
            <a:avLst/>
          </a:prstGeom>
          <a:ln w="12700" cap="sq">
            <a:solidFill>
              <a:srgbClr val="000000"/>
            </a:solidFill>
            <a:prstDash val="solid"/>
            <a:miter lim="800000"/>
          </a:ln>
          <a:effectLst>
            <a:outerShdw blurRad="50800" dist="38100" dir="8100000" algn="tr" rotWithShape="0">
              <a:prstClr val="black">
                <a:alpha val="40000"/>
              </a:prstClr>
            </a:outerShdw>
          </a:effectLst>
          <a:extLst>
            <a:ext uri="{53640926-AAD7-44D8-BBD7-CCE9431645EC}">
              <a14:shadowObscured xmlns:a14="http://schemas.microsoft.com/office/drawing/2010/main"/>
            </a:ext>
          </a:extLst>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t="-5106" r="81180" b="1"/>
          <a:stretch/>
        </p:blipFill>
        <p:spPr>
          <a:xfrm>
            <a:off x="3015643" y="5071347"/>
            <a:ext cx="979239" cy="1058483"/>
          </a:xfrm>
          <a:prstGeom prst="rect">
            <a:avLst/>
          </a:prstGeom>
        </p:spPr>
      </p:pic>
      <p:sp>
        <p:nvSpPr>
          <p:cNvPr id="6" name="TextBox 5">
            <a:extLst>
              <a:ext uri="{FF2B5EF4-FFF2-40B4-BE49-F238E27FC236}">
                <a16:creationId xmlns:a16="http://schemas.microsoft.com/office/drawing/2014/main" id="{CE03D4B5-9413-4E84-8B9B-1F3A61DC324E}"/>
              </a:ext>
              <a:ext uri="{C183D7F6-B498-43B3-948B-1728B52AA6E4}">
                <adec:decorative xmlns:adec="http://schemas.microsoft.com/office/drawing/2017/decorative" val="0"/>
              </a:ext>
            </a:extLst>
          </p:cNvPr>
          <p:cNvSpPr txBox="1"/>
          <p:nvPr/>
        </p:nvSpPr>
        <p:spPr>
          <a:xfrm>
            <a:off x="1524001" y="6463968"/>
            <a:ext cx="8697951" cy="400110"/>
          </a:xfrm>
          <a:prstGeom prst="rect">
            <a:avLst/>
          </a:prstGeom>
          <a:solidFill>
            <a:schemeClr val="accent1"/>
          </a:solidFill>
        </p:spPr>
        <p:txBody>
          <a:bodyPr wrap="square" rtlCol="0">
            <a:spAutoFit/>
          </a:bodyPr>
          <a:lstStyle/>
          <a:p>
            <a:pPr algn="ctr" defTabSz="457200" fontAlgn="base">
              <a:spcBef>
                <a:spcPct val="0"/>
              </a:spcBef>
              <a:spcAft>
                <a:spcPct val="0"/>
              </a:spcAft>
              <a:defRPr/>
            </a:pPr>
            <a:r>
              <a:rPr lang="en-US" sz="2000" b="1" i="1" dirty="0">
                <a:solidFill>
                  <a:prstClr val="white"/>
                </a:solidFill>
                <a:latin typeface="Times New Roman" charset="0"/>
                <a:ea typeface="ＭＳ Ｐゴシック" charset="0"/>
              </a:rPr>
              <a:t>Member libraries serve 90% of higher education students, faculty, and staff</a:t>
            </a:r>
          </a:p>
        </p:txBody>
      </p:sp>
    </p:spTree>
    <p:extLst>
      <p:ext uri="{BB962C8B-B14F-4D97-AF65-F5344CB8AC3E}">
        <p14:creationId xmlns:p14="http://schemas.microsoft.com/office/powerpoint/2010/main" val="7713106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400" b="1" dirty="0"/>
              <a:t>Recognition of need and value among members</a:t>
            </a:r>
          </a:p>
        </p:txBody>
      </p:sp>
      <p:pic>
        <p:nvPicPr>
          <p:cNvPr id="4" name="Content Placeholder 3" descr="Text: Advocacy&#10;Establish and Communicate the Value Proposition for Academic and Research Libraries in Illinois.&#10;Goal: Connect CARLI and member library programs and services to student outcomes such as retention and completion. Action: Establish a continuing education program to help member libraries assess their impact on student outcomes such as retention and completion. Goal: Document the value that CARLI creates; articulate to policymakers and legislators how CARLI provides value to the State of Illinois and why it is a good investment of taxpayer dollars. Actions: Measure ROI of services/programs to ensure that financial resources and staff efforts are focused on identified priorities. Identify and gather CARLI success stories; furnish information to stakeholders and policymakers."/>
          <p:cNvPicPr>
            <a:picLocks noGrp="1" noChangeAspect="1"/>
          </p:cNvPicPr>
          <p:nvPr>
            <p:ph idx="1"/>
          </p:nvPr>
        </p:nvPicPr>
        <p:blipFill rotWithShape="1">
          <a:blip r:embed="rId3"/>
          <a:srcRect l="22329" t="29770" r="18437" b="22935"/>
          <a:stretch/>
        </p:blipFill>
        <p:spPr>
          <a:xfrm>
            <a:off x="307220" y="934175"/>
            <a:ext cx="11318512" cy="4754102"/>
          </a:xfrm>
          <a:prstGeom prst="rect">
            <a:avLst/>
          </a:prstGeom>
          <a:ln w="12700">
            <a:solidFill>
              <a:schemeClr val="tx1"/>
            </a:solidFill>
          </a:ln>
        </p:spPr>
      </p:pic>
    </p:spTree>
    <p:extLst>
      <p:ext uri="{BB962C8B-B14F-4D97-AF65-F5344CB8AC3E}">
        <p14:creationId xmlns:p14="http://schemas.microsoft.com/office/powerpoint/2010/main" val="11737670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High Level Overview</a:t>
            </a:r>
          </a:p>
        </p:txBody>
      </p:sp>
      <p:sp>
        <p:nvSpPr>
          <p:cNvPr id="4" name="Content Placeholder 3"/>
          <p:cNvSpPr>
            <a:spLocks noGrp="1"/>
          </p:cNvSpPr>
          <p:nvPr>
            <p:ph idx="1"/>
          </p:nvPr>
        </p:nvSpPr>
        <p:spPr/>
        <p:txBody>
          <a:bodyPr/>
          <a:lstStyle/>
          <a:p>
            <a:pPr marL="342900" indent="-342900">
              <a:buFont typeface="Arial" panose="020B0604020202020204" pitchFamily="34" charset="0"/>
              <a:buChar char="•"/>
            </a:pPr>
            <a:r>
              <a:rPr lang="en-US" dirty="0"/>
              <a:t>A continuing education library </a:t>
            </a:r>
            <a:r>
              <a:rPr lang="en-US" b="1" dirty="0"/>
              <a:t>leadership immersion program </a:t>
            </a:r>
            <a:r>
              <a:rPr lang="en-US" dirty="0"/>
              <a:t>based on the highly successful I-LEAD and Assessment in Action programs.</a:t>
            </a:r>
            <a:endParaRPr lang="en-US" b="1" dirty="0"/>
          </a:p>
          <a:p>
            <a:pPr marL="342900" indent="-342900">
              <a:buFont typeface="Arial" panose="020B0604020202020204" pitchFamily="34" charset="0"/>
              <a:buChar char="•"/>
            </a:pPr>
            <a:endParaRPr lang="en-US" b="1" dirty="0"/>
          </a:p>
          <a:p>
            <a:pPr marL="342900" indent="-342900">
              <a:buFont typeface="Arial" panose="020B0604020202020204" pitchFamily="34" charset="0"/>
              <a:buChar char="•"/>
            </a:pPr>
            <a:r>
              <a:rPr lang="en-US" dirty="0"/>
              <a:t>Prepares librarians to </a:t>
            </a:r>
            <a:r>
              <a:rPr lang="en-US" b="1" dirty="0"/>
              <a:t>make effective use of research findings on the impact of academic libraries on student learning success </a:t>
            </a:r>
            <a:r>
              <a:rPr lang="en-US" dirty="0"/>
              <a:t>for the twin purposes of service development and library advocacy.</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Participants will learn how to </a:t>
            </a:r>
            <a:r>
              <a:rPr lang="en-US" b="1" dirty="0"/>
              <a:t>use local library data analytics to improve their services and demonstrate their value </a:t>
            </a:r>
            <a:r>
              <a:rPr lang="en-US" dirty="0"/>
              <a:t>in competitive campus budgeting processes, accreditation reports, and program reviews.</a:t>
            </a:r>
          </a:p>
        </p:txBody>
      </p:sp>
    </p:spTree>
    <p:extLst>
      <p:ext uri="{BB962C8B-B14F-4D97-AF65-F5344CB8AC3E}">
        <p14:creationId xmlns:p14="http://schemas.microsoft.com/office/powerpoint/2010/main" val="42238750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7220" y="-94785"/>
            <a:ext cx="10972800" cy="602796"/>
          </a:xfrm>
        </p:spPr>
        <p:txBody>
          <a:bodyPr wrap="square" anchor="ctr">
            <a:normAutofit/>
          </a:bodyPr>
          <a:lstStyle/>
          <a:p>
            <a:r>
              <a:rPr lang="en-US" sz="2400" b="1" dirty="0"/>
              <a:t>Goal</a:t>
            </a:r>
          </a:p>
        </p:txBody>
      </p:sp>
      <p:sp>
        <p:nvSpPr>
          <p:cNvPr id="6" name="Content Placeholder 5"/>
          <p:cNvSpPr>
            <a:spLocks noGrp="1"/>
          </p:cNvSpPr>
          <p:nvPr>
            <p:ph sz="quarter" idx="10"/>
          </p:nvPr>
        </p:nvSpPr>
        <p:spPr>
          <a:xfrm>
            <a:off x="306917" y="990589"/>
            <a:ext cx="5281083" cy="4860925"/>
          </a:xfrm>
        </p:spPr>
        <p:txBody>
          <a:bodyPr wrap="square" anchor="t">
            <a:normAutofit/>
          </a:bodyPr>
          <a:lstStyle/>
          <a:p>
            <a:endParaRPr lang="en-US" sz="2400" dirty="0">
              <a:latin typeface="+mj-lt"/>
            </a:endParaRPr>
          </a:p>
          <a:p>
            <a:pPr algn="ctr"/>
            <a:r>
              <a:rPr lang="en-US" sz="2400" dirty="0">
                <a:latin typeface="+mj-lt"/>
              </a:rPr>
              <a:t>Illinois academic librarians will be able to effectively and systematically leverage national and local data in order to communicate impact narratives that convey to stakeholders how their libraries bolster student learning and success.</a:t>
            </a:r>
          </a:p>
          <a:p>
            <a:endParaRPr lang="en-US" sz="2400" dirty="0">
              <a:latin typeface="+mj-lt"/>
            </a:endParaRPr>
          </a:p>
        </p:txBody>
      </p:sp>
      <p:pic>
        <p:nvPicPr>
          <p:cNvPr id="3" name="Picture 2" descr="CARLI Counts participants collaborating around a table.">
            <a:extLst>
              <a:ext uri="{FF2B5EF4-FFF2-40B4-BE49-F238E27FC236}">
                <a16:creationId xmlns:a16="http://schemas.microsoft.com/office/drawing/2014/main" id="{AECC5E5A-591A-E225-3D88-7D337BCF4D4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1874" r="-1" b="-1"/>
          <a:stretch/>
        </p:blipFill>
        <p:spPr>
          <a:xfrm>
            <a:off x="6096001" y="990589"/>
            <a:ext cx="5710767" cy="4860925"/>
          </a:xfrm>
          <a:prstGeom prst="rect">
            <a:avLst/>
          </a:prstGeom>
          <a:noFill/>
          <a:ln>
            <a:noFill/>
          </a:ln>
          <a:effectLst>
            <a:softEdge rad="112500"/>
          </a:effectLst>
        </p:spPr>
      </p:pic>
      <p:sp>
        <p:nvSpPr>
          <p:cNvPr id="11" name="Text Placeholder 4">
            <a:extLst>
              <a:ext uri="{FF2B5EF4-FFF2-40B4-BE49-F238E27FC236}">
                <a16:creationId xmlns:a16="http://schemas.microsoft.com/office/drawing/2014/main" id="{CF22AE7A-1BD2-9986-8AC0-900E27C5B934}"/>
              </a:ext>
            </a:extLst>
          </p:cNvPr>
          <p:cNvSpPr>
            <a:spLocks noGrp="1"/>
          </p:cNvSpPr>
          <p:nvPr>
            <p:ph type="body" sz="quarter" idx="13"/>
          </p:nvPr>
        </p:nvSpPr>
        <p:spPr>
          <a:xfrm>
            <a:off x="306918" y="5599113"/>
            <a:ext cx="11499849" cy="635000"/>
          </a:xfrm>
        </p:spPr>
        <p:txBody>
          <a:bodyPr/>
          <a:lstStyle/>
          <a:p>
            <a:endParaRPr lang="en-US"/>
          </a:p>
        </p:txBody>
      </p:sp>
    </p:spTree>
    <p:extLst>
      <p:ext uri="{BB962C8B-B14F-4D97-AF65-F5344CB8AC3E}">
        <p14:creationId xmlns:p14="http://schemas.microsoft.com/office/powerpoint/2010/main" val="11501145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220" y="-94785"/>
            <a:ext cx="10972800" cy="602796"/>
          </a:xfrm>
        </p:spPr>
        <p:txBody>
          <a:bodyPr wrap="square" anchor="ctr">
            <a:normAutofit/>
          </a:bodyPr>
          <a:lstStyle/>
          <a:p>
            <a:r>
              <a:rPr lang="en-US" sz="2400" b="1" dirty="0"/>
              <a:t>Outcomes</a:t>
            </a:r>
            <a:endParaRPr lang="en-US" sz="2400" dirty="0"/>
          </a:p>
        </p:txBody>
      </p:sp>
      <p:sp>
        <p:nvSpPr>
          <p:cNvPr id="3" name="Content Placeholder 2"/>
          <p:cNvSpPr>
            <a:spLocks noGrp="1"/>
          </p:cNvSpPr>
          <p:nvPr>
            <p:ph sz="quarter" idx="10"/>
          </p:nvPr>
        </p:nvSpPr>
        <p:spPr>
          <a:xfrm>
            <a:off x="306917" y="905924"/>
            <a:ext cx="5635143" cy="4860925"/>
          </a:xfrm>
        </p:spPr>
        <p:txBody>
          <a:bodyPr wrap="square" anchor="t">
            <a:normAutofit/>
          </a:bodyPr>
          <a:lstStyle/>
          <a:p>
            <a:pPr marL="457200" indent="-457200">
              <a:buAutoNum type="arabicParenR"/>
            </a:pPr>
            <a:endParaRPr lang="en-US" sz="2400" dirty="0">
              <a:latin typeface="+mj-lt"/>
            </a:endParaRPr>
          </a:p>
          <a:p>
            <a:pPr marL="457200" indent="-457200">
              <a:buAutoNum type="arabicParenR"/>
            </a:pPr>
            <a:r>
              <a:rPr lang="en-US" sz="2400" dirty="0">
                <a:latin typeface="+mj-lt"/>
              </a:rPr>
              <a:t>CARLI Counts participants are more confident in their skills and abilities related to service design and library advocacy.</a:t>
            </a:r>
          </a:p>
          <a:p>
            <a:pPr marL="457200" indent="-457200">
              <a:buAutoNum type="arabicParenR"/>
            </a:pPr>
            <a:endParaRPr lang="en-US" sz="2400" dirty="0">
              <a:latin typeface="+mj-lt"/>
            </a:endParaRPr>
          </a:p>
          <a:p>
            <a:pPr marL="457200" indent="-457200">
              <a:buAutoNum type="arabicParenR"/>
            </a:pPr>
            <a:r>
              <a:rPr lang="en-US" sz="2400" dirty="0">
                <a:latin typeface="+mj-lt"/>
              </a:rPr>
              <a:t>CARLI libraries are better equipped to demonstrate their value to stakeholders.</a:t>
            </a:r>
          </a:p>
          <a:p>
            <a:endParaRPr lang="en-US" sz="2400" dirty="0">
              <a:latin typeface="+mj-lt"/>
            </a:endParaRPr>
          </a:p>
        </p:txBody>
      </p:sp>
      <p:pic>
        <p:nvPicPr>
          <p:cNvPr id="4" name="Picture 3" descr="CARLI Counts participants smiling around tables.">
            <a:extLst>
              <a:ext uri="{FF2B5EF4-FFF2-40B4-BE49-F238E27FC236}">
                <a16:creationId xmlns:a16="http://schemas.microsoft.com/office/drawing/2014/main" id="{9AE6116D-792C-2364-A662-52F926E2550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811" r="17770" b="2"/>
          <a:stretch/>
        </p:blipFill>
        <p:spPr>
          <a:xfrm>
            <a:off x="6096001" y="905924"/>
            <a:ext cx="5710767" cy="4860925"/>
          </a:xfrm>
          <a:prstGeom prst="rect">
            <a:avLst/>
          </a:prstGeom>
          <a:no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outerShdw blurRad="292100" dist="139700" dir="2700000" algn="tl" rotWithShape="0">
              <a:srgbClr val="333333">
                <a:alpha val="65000"/>
              </a:srgbClr>
            </a:outerShdw>
            <a:softEdge rad="127000"/>
          </a:effectLst>
        </p:spPr>
      </p:pic>
      <p:sp>
        <p:nvSpPr>
          <p:cNvPr id="9" name="Text Placeholder 4">
            <a:extLst>
              <a:ext uri="{FF2B5EF4-FFF2-40B4-BE49-F238E27FC236}">
                <a16:creationId xmlns:a16="http://schemas.microsoft.com/office/drawing/2014/main" id="{23939495-3333-4665-76FF-D397B6DD48C4}"/>
              </a:ext>
            </a:extLst>
          </p:cNvPr>
          <p:cNvSpPr>
            <a:spLocks noGrp="1"/>
          </p:cNvSpPr>
          <p:nvPr>
            <p:ph type="body" sz="quarter" idx="13"/>
          </p:nvPr>
        </p:nvSpPr>
        <p:spPr>
          <a:xfrm>
            <a:off x="306918" y="5599113"/>
            <a:ext cx="11499849" cy="635000"/>
          </a:xfrm>
        </p:spPr>
        <p:txBody>
          <a:bodyPr/>
          <a:lstStyle/>
          <a:p>
            <a:endParaRPr lang="en-US"/>
          </a:p>
        </p:txBody>
      </p:sp>
    </p:spTree>
    <p:extLst>
      <p:ext uri="{BB962C8B-B14F-4D97-AF65-F5344CB8AC3E}">
        <p14:creationId xmlns:p14="http://schemas.microsoft.com/office/powerpoint/2010/main" val="30246751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CARLI Counts Grant Deliverables</a:t>
            </a:r>
          </a:p>
        </p:txBody>
      </p:sp>
      <p:sp>
        <p:nvSpPr>
          <p:cNvPr id="4" name="Content Placeholder 3"/>
          <p:cNvSpPr>
            <a:spLocks noGrp="1"/>
          </p:cNvSpPr>
          <p:nvPr>
            <p:ph idx="1"/>
          </p:nvPr>
        </p:nvSpPr>
        <p:spPr/>
        <p:txBody>
          <a:bodyPr/>
          <a:lstStyle/>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A portfolio of local case studies and team posters.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An evaluation of the collective statewide impact of the program.</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A replicable state/regional training model for equipping librarians to be campus leaders in assessing library impact on student learning and success.</a:t>
            </a:r>
          </a:p>
        </p:txBody>
      </p:sp>
    </p:spTree>
    <p:extLst>
      <p:ext uri="{BB962C8B-B14F-4D97-AF65-F5344CB8AC3E}">
        <p14:creationId xmlns:p14="http://schemas.microsoft.com/office/powerpoint/2010/main" val="2219378187"/>
      </p:ext>
    </p:extLst>
  </p:cSld>
  <p:clrMapOvr>
    <a:masterClrMapping/>
  </p:clrMapOvr>
</p:sld>
</file>

<file path=ppt/theme/theme1.xml><?xml version="1.0" encoding="utf-8"?>
<a:theme xmlns:a="http://schemas.openxmlformats.org/drawingml/2006/main" name="Presentation11">
  <a:themeElements>
    <a:clrScheme name="CARLI colors 1">
      <a:dk1>
        <a:srgbClr val="592C5F"/>
      </a:dk1>
      <a:lt1>
        <a:sysClr val="window" lastClr="FFFFFF"/>
      </a:lt1>
      <a:dk2>
        <a:srgbClr val="493842"/>
      </a:dk2>
      <a:lt2>
        <a:srgbClr val="FFFFFF"/>
      </a:lt2>
      <a:accent1>
        <a:srgbClr val="592C5F"/>
      </a:accent1>
      <a:accent2>
        <a:srgbClr val="0996A9"/>
      </a:accent2>
      <a:accent3>
        <a:srgbClr val="0033A0"/>
      </a:accent3>
      <a:accent4>
        <a:srgbClr val="712177"/>
      </a:accent4>
      <a:accent5>
        <a:srgbClr val="7E8034"/>
      </a:accent5>
      <a:accent6>
        <a:srgbClr val="006647"/>
      </a:accent6>
      <a:hlink>
        <a:srgbClr val="0996A9"/>
      </a:hlink>
      <a:folHlink>
        <a:srgbClr val="712177"/>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3198</TotalTime>
  <Words>1848</Words>
  <Application>Microsoft Office PowerPoint</Application>
  <PresentationFormat>Widescreen</PresentationFormat>
  <Paragraphs>263</Paragraphs>
  <Slides>36</Slides>
  <Notes>14</Notes>
  <HiddenSlides>2</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Almaden Sans</vt:lpstr>
      <vt:lpstr>Arial</vt:lpstr>
      <vt:lpstr>Calibri</vt:lpstr>
      <vt:lpstr>Cambria</vt:lpstr>
      <vt:lpstr>Times New Roman</vt:lpstr>
      <vt:lpstr>Presentation11</vt:lpstr>
      <vt:lpstr>PowerPoint Presentation</vt:lpstr>
      <vt:lpstr>CARLI Counts</vt:lpstr>
      <vt:lpstr>How IT STARTED …</vt:lpstr>
      <vt:lpstr>About carli</vt:lpstr>
      <vt:lpstr>Recognition of need and value among members</vt:lpstr>
      <vt:lpstr>High Level Overview</vt:lpstr>
      <vt:lpstr>Goal</vt:lpstr>
      <vt:lpstr>Outcomes</vt:lpstr>
      <vt:lpstr>CARLI Counts Grant Deliverables</vt:lpstr>
      <vt:lpstr>CARLI Counts Grant Deliverables</vt:lpstr>
      <vt:lpstr>CARLI Counts</vt:lpstr>
      <vt:lpstr>Foundational Theories</vt:lpstr>
      <vt:lpstr>PowerPoint Presentation</vt:lpstr>
      <vt:lpstr>Action Research</vt:lpstr>
      <vt:lpstr>PowerPoint Presentation</vt:lpstr>
      <vt:lpstr>Value of Academic Libraries </vt:lpstr>
      <vt:lpstr>Structure of Participation</vt:lpstr>
      <vt:lpstr>Evolving from Individual to Collaborative Projects</vt:lpstr>
      <vt:lpstr>Developing Projects</vt:lpstr>
      <vt:lpstr>Program Logic Model</vt:lpstr>
      <vt:lpstr>Deliverables</vt:lpstr>
      <vt:lpstr>CARLI Counts</vt:lpstr>
      <vt:lpstr>PowerPoint Presentation</vt:lpstr>
      <vt:lpstr>PowerPoint Presentation</vt:lpstr>
      <vt:lpstr>PowerPoint Presentation</vt:lpstr>
      <vt:lpstr>PowerPoint Presentation</vt:lpstr>
      <vt:lpstr>CARLI Counts</vt:lpstr>
      <vt:lpstr>Co-Authors:</vt:lpstr>
      <vt:lpstr>Guide and Workbooks</vt:lpstr>
      <vt:lpstr>Presentation Slidedecks</vt:lpstr>
      <vt:lpstr>Poster Template</vt:lpstr>
      <vt:lpstr>All resources … </vt:lpstr>
      <vt:lpstr>Finding the Files … </vt:lpstr>
      <vt:lpstr>PowerPoint Presentation</vt:lpstr>
      <vt:lpstr>CARLI Counts  Curriculum Release Party!</vt:lpstr>
      <vt:lpstr>Abstract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EVALUATION</dc:title>
  <dc:creator>Karen Brown</dc:creator>
  <cp:lastModifiedBy>Swanson, Nicole Marie</cp:lastModifiedBy>
  <cp:revision>73</cp:revision>
  <cp:lastPrinted>2021-09-28T13:32:54Z</cp:lastPrinted>
  <dcterms:created xsi:type="dcterms:W3CDTF">2019-11-12T12:11:31Z</dcterms:created>
  <dcterms:modified xsi:type="dcterms:W3CDTF">2023-02-24T21:25:36Z</dcterms:modified>
</cp:coreProperties>
</file>